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4" r:id="rId6"/>
    <p:sldId id="265" r:id="rId7"/>
    <p:sldId id="266" r:id="rId8"/>
    <p:sldId id="267" r:id="rId9"/>
    <p:sldId id="268" r:id="rId10"/>
    <p:sldId id="270" r:id="rId11"/>
    <p:sldId id="269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4399F3-0A96-430D-8E7D-B7E0442CA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D5E35-F3E9-4461-A62D-74C376122CBC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D59C1C-4FA1-492B-90BB-733D82CF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7F3F10-758F-42ED-80FB-9796CB9B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47EBE-FCF2-4F4B-A93E-5CDD607B5BA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787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7A9F57-C450-4577-81FA-D100DA23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0411-F594-459A-BD1C-EE59462B949A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A2B3CB-2094-409F-8B90-3339B45F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A5FBA9-1389-42B6-A110-BD27C8D9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527A5-879E-4075-B2C4-25221CE1D8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131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B1BB88-1BC6-467D-8DBE-10EEB712A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42B99-1585-4C11-8D29-BDD948DEF934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215486-ED7F-4D6B-BBB6-A7F6F4ED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B18954-0C6A-432E-865E-4544F608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CEDA-2BD5-49DF-916D-BBBDC7352D1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726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0CE62A-7A02-4601-93A3-3F201EB42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AEEE4-7400-47CD-8F49-3932A346F9C4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1414B4-5561-48CB-B006-55580B53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A6D489-B997-4A14-8FAA-0B82D574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BF24-A18F-4FD6-84BC-B253D296E2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8569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1C5A1E-D1F3-4603-970C-013F0F19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67F5-2273-40EA-85D1-508B3C822F90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223781-476E-4E37-BEB6-195232AE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CEF70B-1E9E-47C3-AB22-2415C200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D7BCF-891C-46DD-A983-15BFC530DFC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077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8A18594-4E69-4FCB-9454-7A8D952E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32B78-CB98-4A6B-A0A1-ADB356EBD6CA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E7A096E-094E-44DD-9D63-3682CE45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053D324-FEE7-4B54-89BA-4820CC95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23EC3-167C-406C-A3AF-70C4CF9ECF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293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A659DC4-1576-4CC3-8E56-8C9D7572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5773-4F62-4C81-82F8-09FD3818D5E7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960F7F7-4935-4D25-A1EF-45BC67F0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352C303-68F1-4E69-9F13-8F741784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4FB4A-44EB-43B3-972F-A28A77BF942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74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0AECE7CF-5403-49D8-87D7-7A70BB6E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24CE-72C4-4EF9-9390-C147CA6B624F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4068F6DC-5F66-48B2-9AE0-C2D8109A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7B88C79D-D121-4206-915B-16DFA2CC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5C7B-8741-4490-A5A2-E45967E7879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711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53A4EEA2-21A2-45B7-9ED0-B399C662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0F9EB-D3AA-4514-BA66-50071ACE3D53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D3D59F11-99BB-48D1-97C2-7A271DC5E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F64F917-5FA6-48EC-BB97-F0DC752A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EE5B8-BFEE-40AF-88E2-1C48F37827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1338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1F4F8E6-DBA4-444A-BDBD-C2145DF5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6ACC3-DEBE-4FC1-99F7-6874D80447FC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3C581E3-A0C1-4D3D-9B90-8F46E3191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0939D77-8F67-48E4-A72C-7344F781C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0444-8C36-4AD5-9A47-61B2F728B12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4537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519B9BB-36A2-4EB0-A7B7-F8D210534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6E556-58C4-4717-AA69-E5A26146E7D5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1CFE597-E47B-4CB3-814D-D1DAEDA2C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7219-2B49-4665-AEC2-C43EA406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58E47-6789-4AF1-B8B7-97EF93B98D3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029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AEB4184F-B499-49FD-B0F4-6498A559F6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162DC1CC-7B99-4017-A8CE-40FE33519A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E48690-16A5-4131-9AC4-5FF19036B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B594F-82C1-4425-8FD0-956D63D66E01}" type="datetimeFigureOut">
              <a:rPr lang="fr-FR"/>
              <a:pPr>
                <a:defRPr/>
              </a:pPr>
              <a:t>07/02/2022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317712-5BEC-4FE3-B954-2E8A04484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31CF2B-851A-4791-8853-9B25739C6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3C2C8B3-6899-422D-BD32-19FEAC23CD4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sbaa\Desktop\Photos dispositifs\S1 à S5\Vestiaires\IMG_4899.JPG">
            <a:extLst>
              <a:ext uri="{FF2B5EF4-FFF2-40B4-BE49-F238E27FC236}">
                <a16:creationId xmlns:a16="http://schemas.microsoft.com/office/drawing/2014/main" id="{70F0FABD-292A-439F-9047-C18F292A10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268413"/>
            <a:ext cx="7797800" cy="5199062"/>
          </a:xfrm>
          <a:noFill/>
        </p:spPr>
      </p:pic>
      <p:sp>
        <p:nvSpPr>
          <p:cNvPr id="2051" name="ZoneTexte 4">
            <a:extLst>
              <a:ext uri="{FF2B5EF4-FFF2-40B4-BE49-F238E27FC236}">
                <a16:creationId xmlns:a16="http://schemas.microsoft.com/office/drawing/2014/main" id="{95FB9DFC-6F59-40AC-8DFC-B8A8C22B8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88913"/>
            <a:ext cx="4824413" cy="769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PISCINE PIERRE POTY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LA COTONNE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F7492DF0-8A8F-4EAA-88AE-ADB981E7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Vestiaire collectif</a:t>
            </a:r>
          </a:p>
        </p:txBody>
      </p:sp>
      <p:pic>
        <p:nvPicPr>
          <p:cNvPr id="11267" name="Picture 2" descr="C:\Users\psbaa\Desktop\Photos dispositifs\S1 à S5\Vestiaires\IMG_4881.JPG">
            <a:extLst>
              <a:ext uri="{FF2B5EF4-FFF2-40B4-BE49-F238E27FC236}">
                <a16:creationId xmlns:a16="http://schemas.microsoft.com/office/drawing/2014/main" id="{021E9D87-9536-45DB-B42C-33E3F66286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600200"/>
            <a:ext cx="6788150" cy="4525963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F03AF259-015E-4B69-8B8E-893AECA0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fr-FR" altLang="fr-FR"/>
              <a:t>Toilettes </a:t>
            </a:r>
          </a:p>
        </p:txBody>
      </p:sp>
      <p:pic>
        <p:nvPicPr>
          <p:cNvPr id="12291" name="Picture 2" descr="C:\Users\psbaa\Desktop\Photos dispositifs\S1 à S5\Vestiaires\IMG_4879.JPG">
            <a:extLst>
              <a:ext uri="{FF2B5EF4-FFF2-40B4-BE49-F238E27FC236}">
                <a16:creationId xmlns:a16="http://schemas.microsoft.com/office/drawing/2014/main" id="{26DCE6A9-C875-4B5A-823E-147A78874B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125538"/>
            <a:ext cx="4968875" cy="5472112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>
            <a:extLst>
              <a:ext uri="{FF2B5EF4-FFF2-40B4-BE49-F238E27FC236}">
                <a16:creationId xmlns:a16="http://schemas.microsoft.com/office/drawing/2014/main" id="{23E91B4D-2A9A-4DCE-AD7E-564065487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Douches</a:t>
            </a:r>
          </a:p>
        </p:txBody>
      </p:sp>
      <p:pic>
        <p:nvPicPr>
          <p:cNvPr id="13315" name="Picture 2" descr="C:\Users\psbaa\Desktop\Photos dispositifs\S1 à S5\Vestiaires\IMG_4878.JPG">
            <a:extLst>
              <a:ext uri="{FF2B5EF4-FFF2-40B4-BE49-F238E27FC236}">
                <a16:creationId xmlns:a16="http://schemas.microsoft.com/office/drawing/2014/main" id="{2C1D4532-3786-4B14-B219-4E4B36BA71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600200"/>
            <a:ext cx="6788150" cy="452596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414211C0-6FD7-48F5-8FA9-2BFD2FDDC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fr-FR" altLang="fr-FR" sz="4000"/>
              <a:t>Pédiluve avant d’entrer sur le bassin</a:t>
            </a:r>
          </a:p>
        </p:txBody>
      </p:sp>
      <p:pic>
        <p:nvPicPr>
          <p:cNvPr id="14339" name="Picture 2" descr="C:\Users\psbaa\Desktop\Photos dispositifs\S1 à S5\Vestiaires\IMG_4875.JPG">
            <a:extLst>
              <a:ext uri="{FF2B5EF4-FFF2-40B4-BE49-F238E27FC236}">
                <a16:creationId xmlns:a16="http://schemas.microsoft.com/office/drawing/2014/main" id="{32EAB95C-67FA-4566-A4DC-1F16F02333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196975"/>
            <a:ext cx="6408737" cy="5292725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>
            <a:extLst>
              <a:ext uri="{FF2B5EF4-FFF2-40B4-BE49-F238E27FC236}">
                <a16:creationId xmlns:a16="http://schemas.microsoft.com/office/drawing/2014/main" id="{B64E9CAD-2597-4212-A1E7-C572719F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/>
              <a:t>Sortie des vestiaires après le pédiluve</a:t>
            </a:r>
            <a:br>
              <a:rPr lang="fr-FR" altLang="fr-FR" sz="3600"/>
            </a:br>
            <a:r>
              <a:rPr lang="fr-FR" altLang="fr-FR" sz="3600"/>
              <a:t>Accès au bassin</a:t>
            </a:r>
          </a:p>
        </p:txBody>
      </p:sp>
      <p:pic>
        <p:nvPicPr>
          <p:cNvPr id="15363" name="Picture 2" descr="C:\Users\psbaa\Desktop\Photos dispositifs\S1 à S5\Vestiaires\IMG_4867.JPG">
            <a:extLst>
              <a:ext uri="{FF2B5EF4-FFF2-40B4-BE49-F238E27FC236}">
                <a16:creationId xmlns:a16="http://schemas.microsoft.com/office/drawing/2014/main" id="{61E9B670-DCC0-44AB-8354-E2D15CE204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628775"/>
            <a:ext cx="7416800" cy="494506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sbaa\Desktop\Photos dispositifs\S1 à S5\Vestiaires\IMG_4901.JPG">
            <a:extLst>
              <a:ext uri="{FF2B5EF4-FFF2-40B4-BE49-F238E27FC236}">
                <a16:creationId xmlns:a16="http://schemas.microsoft.com/office/drawing/2014/main" id="{67433D8C-4A53-4B68-ADB2-77F4A8BD7F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765175"/>
            <a:ext cx="8516938" cy="56769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>
            <a:extLst>
              <a:ext uri="{FF2B5EF4-FFF2-40B4-BE49-F238E27FC236}">
                <a16:creationId xmlns:a16="http://schemas.microsoft.com/office/drawing/2014/main" id="{7ACCCB0E-AF4F-40DF-8532-C8832667D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633412"/>
          </a:xfrm>
        </p:spPr>
        <p:txBody>
          <a:bodyPr/>
          <a:lstStyle/>
          <a:p>
            <a:r>
              <a:rPr lang="fr-FR" altLang="fr-FR"/>
              <a:t>Halle d’entrée</a:t>
            </a:r>
          </a:p>
        </p:txBody>
      </p:sp>
      <p:pic>
        <p:nvPicPr>
          <p:cNvPr id="4099" name="Picture 2" descr="C:\Users\psbaa\Desktop\Photos dispositifs\S1 à S5\Vestiaires\IMG_4898.JPG">
            <a:extLst>
              <a:ext uri="{FF2B5EF4-FFF2-40B4-BE49-F238E27FC236}">
                <a16:creationId xmlns:a16="http://schemas.microsoft.com/office/drawing/2014/main" id="{B03E12E4-A9C3-449F-B946-CFE0FEBBA1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125538"/>
            <a:ext cx="7651750" cy="5100637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>
            <a:extLst>
              <a:ext uri="{FF2B5EF4-FFF2-40B4-BE49-F238E27FC236}">
                <a16:creationId xmlns:a16="http://schemas.microsoft.com/office/drawing/2014/main" id="{E2431757-FFD2-4B5F-B09C-A1DEDD89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633412"/>
          </a:xfrm>
        </p:spPr>
        <p:txBody>
          <a:bodyPr/>
          <a:lstStyle/>
          <a:p>
            <a:r>
              <a:rPr lang="fr-FR" altLang="fr-FR"/>
              <a:t>Accès vestiaires</a:t>
            </a:r>
          </a:p>
        </p:txBody>
      </p:sp>
      <p:pic>
        <p:nvPicPr>
          <p:cNvPr id="5123" name="Picture 2" descr="C:\Users\psbaa\Desktop\Photos dispositifs\S1 à S5\Vestiaires\IMG_4896.JPG">
            <a:extLst>
              <a:ext uri="{FF2B5EF4-FFF2-40B4-BE49-F238E27FC236}">
                <a16:creationId xmlns:a16="http://schemas.microsoft.com/office/drawing/2014/main" id="{8777C77A-A4BA-4F21-8C07-F76D675143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981075"/>
            <a:ext cx="7966075" cy="5310188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9CE005BF-E2CA-4BB4-A3DE-14FDD256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713" cy="706437"/>
          </a:xfrm>
        </p:spPr>
        <p:txBody>
          <a:bodyPr/>
          <a:lstStyle/>
          <a:p>
            <a:r>
              <a:rPr lang="fr-FR" altLang="fr-FR"/>
              <a:t>Couloir d’entrée aux vestiaires</a:t>
            </a:r>
          </a:p>
        </p:txBody>
      </p:sp>
      <p:pic>
        <p:nvPicPr>
          <p:cNvPr id="6147" name="Picture 2" descr="C:\Users\psbaa\Desktop\Photos dispositifs\S1 à S5\Vestiaires\IMG_4894.JPG">
            <a:extLst>
              <a:ext uri="{FF2B5EF4-FFF2-40B4-BE49-F238E27FC236}">
                <a16:creationId xmlns:a16="http://schemas.microsoft.com/office/drawing/2014/main" id="{DAEB9F61-B005-4302-B303-BEF7BD9AD7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96975"/>
            <a:ext cx="7885112" cy="5256213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3E19BFAE-2A18-447B-AD27-6EC598D5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922337"/>
          </a:xfrm>
        </p:spPr>
        <p:txBody>
          <a:bodyPr/>
          <a:lstStyle/>
          <a:p>
            <a:r>
              <a:rPr lang="fr-FR" altLang="fr-FR" sz="3600"/>
              <a:t>Se déchausser avant d’entrer aux vestiaires</a:t>
            </a:r>
          </a:p>
        </p:txBody>
      </p:sp>
      <p:pic>
        <p:nvPicPr>
          <p:cNvPr id="7171" name="Picture 2" descr="C:\Users\psbaa\Desktop\Photos dispositifs\S1 à S5\Vestiaires\IMG_4893.JPG">
            <a:extLst>
              <a:ext uri="{FF2B5EF4-FFF2-40B4-BE49-F238E27FC236}">
                <a16:creationId xmlns:a16="http://schemas.microsoft.com/office/drawing/2014/main" id="{2CC07DA8-B47A-4F89-8656-ADB9682B5C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84313"/>
            <a:ext cx="3017837" cy="4525962"/>
          </a:xfrm>
          <a:noFill/>
        </p:spPr>
      </p:pic>
      <p:pic>
        <p:nvPicPr>
          <p:cNvPr id="7172" name="Picture 5" descr="C:\Users\psbaa\Desktop\Photos dispositifs\S1 à S5\Vestiaires\IMG_4895.JPG">
            <a:extLst>
              <a:ext uri="{FF2B5EF4-FFF2-40B4-BE49-F238E27FC236}">
                <a16:creationId xmlns:a16="http://schemas.microsoft.com/office/drawing/2014/main" id="{89AF55F2-F682-4768-99F7-CE200E48A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49388" y="-14141450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C:\Users\psbaa\Desktop\Photos dispositifs\S1 à S5\Vestiaires\IMG_4895.JPG">
            <a:extLst>
              <a:ext uri="{FF2B5EF4-FFF2-40B4-BE49-F238E27FC236}">
                <a16:creationId xmlns:a16="http://schemas.microsoft.com/office/drawing/2014/main" id="{5EB9FD83-6FC1-4072-B965-E9C3520F8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C:\Users\psbaa\Desktop\Photos dispositifs\S1 à S5\Vestiaires\IMG_4895.JPG">
            <a:extLst>
              <a:ext uri="{FF2B5EF4-FFF2-40B4-BE49-F238E27FC236}">
                <a16:creationId xmlns:a16="http://schemas.microsoft.com/office/drawing/2014/main" id="{5296E500-578C-4C94-B789-B8DCBAFCA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43195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Image 14">
            <a:extLst>
              <a:ext uri="{FF2B5EF4-FFF2-40B4-BE49-F238E27FC236}">
                <a16:creationId xmlns:a16="http://schemas.microsoft.com/office/drawing/2014/main" id="{272E672B-07CC-46EA-ACC4-63759D01E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0575"/>
            <a:ext cx="38163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>
            <a:extLst>
              <a:ext uri="{FF2B5EF4-FFF2-40B4-BE49-F238E27FC236}">
                <a16:creationId xmlns:a16="http://schemas.microsoft.com/office/drawing/2014/main" id="{A9AE320E-F5A4-4D8E-936F-FBDE52C0D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Banc pour se déchausser</a:t>
            </a:r>
          </a:p>
        </p:txBody>
      </p:sp>
      <p:pic>
        <p:nvPicPr>
          <p:cNvPr id="8195" name="Picture 2" descr="C:\Users\psbaa\Desktop\Photos dispositifs\S1 à S5\Vestiaires\IMG_4886.JPG">
            <a:extLst>
              <a:ext uri="{FF2B5EF4-FFF2-40B4-BE49-F238E27FC236}">
                <a16:creationId xmlns:a16="http://schemas.microsoft.com/office/drawing/2014/main" id="{1751D079-02E9-4BA7-8354-FD42969853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600200"/>
            <a:ext cx="6788150" cy="4525963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>
            <a:extLst>
              <a:ext uri="{FF2B5EF4-FFF2-40B4-BE49-F238E27FC236}">
                <a16:creationId xmlns:a16="http://schemas.microsoft.com/office/drawing/2014/main" id="{DB4CF56E-B584-4B6D-8CB9-D7CCE99B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Entrée des vestiaires</a:t>
            </a:r>
          </a:p>
        </p:txBody>
      </p:sp>
      <p:pic>
        <p:nvPicPr>
          <p:cNvPr id="9219" name="Picture 2" descr="C:\Users\psbaa\Desktop\Photos dispositifs\S1 à S5\Vestiaires\IMG_4891.JPG">
            <a:extLst>
              <a:ext uri="{FF2B5EF4-FFF2-40B4-BE49-F238E27FC236}">
                <a16:creationId xmlns:a16="http://schemas.microsoft.com/office/drawing/2014/main" id="{CC364C69-CD1D-40B1-81B8-C634A599E0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700213"/>
            <a:ext cx="3017837" cy="4525962"/>
          </a:xfrm>
          <a:noFill/>
        </p:spPr>
      </p:pic>
      <p:pic>
        <p:nvPicPr>
          <p:cNvPr id="9220" name="Image 5">
            <a:extLst>
              <a:ext uri="{FF2B5EF4-FFF2-40B4-BE49-F238E27FC236}">
                <a16:creationId xmlns:a16="http://schemas.microsoft.com/office/drawing/2014/main" id="{CEA61CFD-03C7-49FC-8D7F-03FF3EA3F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295116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296EC938-2352-436D-88FD-31AE5FBB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fr-FR" altLang="fr-FR"/>
              <a:t>Entrée vestiaire collectif</a:t>
            </a:r>
          </a:p>
        </p:txBody>
      </p:sp>
      <p:pic>
        <p:nvPicPr>
          <p:cNvPr id="10243" name="Picture 2" descr="C:\Users\psbaa\Desktop\Photos dispositifs\S1 à S5\Vestiaires\IMG_4880.JPG">
            <a:extLst>
              <a:ext uri="{FF2B5EF4-FFF2-40B4-BE49-F238E27FC236}">
                <a16:creationId xmlns:a16="http://schemas.microsoft.com/office/drawing/2014/main" id="{98C96C78-627A-469F-AC2F-5D8A1CCAEE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163638"/>
            <a:ext cx="4608512" cy="5360987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9D046AF1112C4AADF5293DE5B25211" ma:contentTypeVersion="16" ma:contentTypeDescription="Crée un document." ma:contentTypeScope="" ma:versionID="fc172ee35ddd62dab2ce58c57f8f39c8">
  <xsd:schema xmlns:xsd="http://www.w3.org/2001/XMLSchema" xmlns:xs="http://www.w3.org/2001/XMLSchema" xmlns:p="http://schemas.microsoft.com/office/2006/metadata/properties" xmlns:ns1="http://schemas.microsoft.com/sharepoint/v3" xmlns:ns3="f694dba5-3b29-437a-b36b-575214975e00" xmlns:ns4="56d0aaf0-f538-47df-b6cb-5ced9b98a7a3" targetNamespace="http://schemas.microsoft.com/office/2006/metadata/properties" ma:root="true" ma:fieldsID="065782033da15eecac2a3b1f207f0237" ns1:_="" ns3:_="" ns4:_="">
    <xsd:import namespace="http://schemas.microsoft.com/sharepoint/v3"/>
    <xsd:import namespace="f694dba5-3b29-437a-b36b-575214975e00"/>
    <xsd:import namespace="56d0aaf0-f538-47df-b6cb-5ced9b98a7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4dba5-3b29-437a-b36b-575214975e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0aaf0-f538-47df-b6cb-5ced9b98a7a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54BD204-D400-47DB-8C57-5412EB3C47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94dba5-3b29-437a-b36b-575214975e00"/>
    <ds:schemaRef ds:uri="56d0aaf0-f538-47df-b6cb-5ced9b98a7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530045-CE81-479F-A1AF-C3F852ED12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3D5221-9EEE-407B-A2FA-42B049C633F6}">
  <ds:schemaRefs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56d0aaf0-f538-47df-b6cb-5ced9b98a7a3"/>
    <ds:schemaRef ds:uri="f694dba5-3b29-437a-b36b-575214975e00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45</Words>
  <Application>Microsoft Office PowerPoint</Application>
  <PresentationFormat>Affichage à l'écran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Présentation PowerPoint</vt:lpstr>
      <vt:lpstr>Présentation PowerPoint</vt:lpstr>
      <vt:lpstr>Halle d’entrée</vt:lpstr>
      <vt:lpstr>Accès vestiaires</vt:lpstr>
      <vt:lpstr>Couloir d’entrée aux vestiaires</vt:lpstr>
      <vt:lpstr>Se déchausser avant d’entrer aux vestiaires</vt:lpstr>
      <vt:lpstr>Banc pour se déchausser</vt:lpstr>
      <vt:lpstr>Entrée des vestiaires</vt:lpstr>
      <vt:lpstr>Entrée vestiaire collectif</vt:lpstr>
      <vt:lpstr>Vestiaire collectif</vt:lpstr>
      <vt:lpstr>Toilettes </vt:lpstr>
      <vt:lpstr>Douches</vt:lpstr>
      <vt:lpstr>Pédiluve avant d’entrer sur le bassin</vt:lpstr>
      <vt:lpstr>Sortie des vestiaires après le pédiluve Accès au bassin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psbaa</dc:creator>
  <cp:lastModifiedBy>Philippe Sbaa</cp:lastModifiedBy>
  <cp:revision>13</cp:revision>
  <dcterms:created xsi:type="dcterms:W3CDTF">2015-01-06T07:43:07Z</dcterms:created>
  <dcterms:modified xsi:type="dcterms:W3CDTF">2022-02-07T11:08:39Z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0x010100E29D046AF1112C4AADF5293DE5B25211</vt:lpwstr>
  </property>
</Properties>
</file>