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68" autoAdjust="0"/>
    <p:restoredTop sz="93609"/>
  </p:normalViewPr>
  <p:slideViewPr>
    <p:cSldViewPr snapToGrid="0" snapToObjects="1">
      <p:cViewPr varScale="1">
        <p:scale>
          <a:sx n="129" d="100"/>
          <a:sy n="129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4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4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95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88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1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59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1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B592-9765-C44E-98E2-A8AC23192666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6C594-0FB0-A040-8736-F3D086B14A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90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7898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90007"/>
              </p:ext>
            </p:extLst>
          </p:nvPr>
        </p:nvGraphicFramePr>
        <p:xfrm>
          <a:off x="101600" y="184287"/>
          <a:ext cx="12004260" cy="6350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4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639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5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43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471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Thématiques</a:t>
                      </a:r>
                      <a:r>
                        <a:rPr lang="fr-FR" b="0" baseline="0" dirty="0">
                          <a:solidFill>
                            <a:schemeClr val="tx1"/>
                          </a:solidFill>
                        </a:rPr>
                        <a:t> et TO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 : </a:t>
                      </a:r>
                      <a:endParaRPr lang="fr-FR" sz="7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Questions ouvertes</a:t>
                      </a:r>
                      <a:r>
                        <a:rPr lang="fr-FR" sz="1400" b="0" baseline="0" dirty="0">
                          <a:solidFill>
                            <a:schemeClr val="tx1"/>
                          </a:solidFill>
                        </a:rPr>
                        <a:t> pour amorcer les réflexions</a:t>
                      </a:r>
                      <a:r>
                        <a:rPr lang="mr-IN" sz="1400" b="0" baseline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Au regard du contexte ou non de votre établissement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</a:rPr>
                        <a:t>Opérationnalisation dans l’établissement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</a:rPr>
                        <a:t>Exemples de</a:t>
                      </a:r>
                      <a:r>
                        <a:rPr lang="fr-FR" sz="1050" b="0" baseline="0" dirty="0">
                          <a:solidFill>
                            <a:schemeClr val="tx1"/>
                          </a:solidFill>
                        </a:rPr>
                        <a:t> bonne pratique</a:t>
                      </a:r>
                      <a:endParaRPr lang="fr-FR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4714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Quoi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description de l’'activité ou de la tâche ou du problème.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APSA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ou thème d’étude ? 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Est-ce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que l’AP porte sur la méthodologie de l’apprentissage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Quels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indicateurs pour repérer les acquis ciblés en AP</a:t>
                      </a:r>
                      <a:r>
                        <a:rPr lang="mr-IN" sz="1400" b="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Arrivez vous à faire des relations entre l’AP et un domaine du socle ? 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4097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Qui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des exécutants, acteurs ou personnes concernées 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Qui intervient face à qui ? Quels professeurs ? Volontaires ? Quelle place pour les élèves qui ne sont pas en difficulté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 Quelle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différenciation dans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l’AP peut être envisager entre 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très bons élèves et ceux en difficulté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..?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161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Où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description des lieux 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Quelles installations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 Part du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distanciel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et du présentiel </a:t>
                      </a:r>
                      <a:r>
                        <a:rPr lang="mr-IN" sz="1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4714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Quand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Définir les temps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Sur quel cycle la programmez vous ? Quel niveau de classe ? Sur quelle période et quelle durée la programmez vous ? Sur quels créneaux horaires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Comment estimez vous la durée nécessaire en fonction du Quoi ?</a:t>
                      </a: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7212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Comment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Nature</a:t>
                      </a:r>
                      <a:r>
                        <a:rPr lang="fr-FR" sz="1000" b="0" baseline="0" dirty="0">
                          <a:solidFill>
                            <a:schemeClr val="tx1"/>
                          </a:solidFill>
                        </a:rPr>
                        <a:t> du questionnement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tion</a:t>
                      </a: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manière ou de la méthode 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Quelles mises en œuvre ? Quelle organisation (groupes, temps…) ? Quel financement ? Quelle répartition entre les disciplines ?</a:t>
                      </a:r>
                    </a:p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Comment évaluer l’efficacité du dispositif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Pourquoi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Enjeux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Quels besoins spécifiques et prioritaires dans l’établissement ?</a:t>
                      </a:r>
                    </a:p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Qu’y a-t-il à gagner a faire de l’AP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? Pour les élèves ? Pour l’EPS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Existe t-il des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incontournables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par niveau de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classe en cycle 3 et 4 en AP..?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5833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Liens socle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Arrivez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vous à faire des relations entre l’AP et un domaine du socle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293</Words>
  <Application>Microsoft Macintosh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marc jmbodet</dc:creator>
  <cp:lastModifiedBy>jean marc jmbodet</cp:lastModifiedBy>
  <cp:revision>11</cp:revision>
  <dcterms:created xsi:type="dcterms:W3CDTF">2017-10-06T06:48:23Z</dcterms:created>
  <dcterms:modified xsi:type="dcterms:W3CDTF">2017-11-14T10:42:33Z</dcterms:modified>
</cp:coreProperties>
</file>