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566"/>
    <p:restoredTop sz="93609"/>
  </p:normalViewPr>
  <p:slideViewPr>
    <p:cSldViewPr snapToGrid="0" snapToObjects="1">
      <p:cViewPr>
        <p:scale>
          <a:sx n="91" d="100"/>
          <a:sy n="91" d="100"/>
        </p:scale>
        <p:origin x="2272" y="2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4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4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95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88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1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59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1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B592-9765-C44E-98E2-A8AC23192666}" type="datetimeFigureOut">
              <a:rPr lang="fr-FR" smtClean="0"/>
              <a:pPr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6C594-0FB0-A040-8736-F3D086B14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90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3402"/>
              </p:ext>
            </p:extLst>
          </p:nvPr>
        </p:nvGraphicFramePr>
        <p:xfrm>
          <a:off x="0" y="-4130040"/>
          <a:ext cx="14235952" cy="1015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312"/>
                <a:gridCol w="1219680"/>
                <a:gridCol w="9624036"/>
                <a:gridCol w="802883"/>
                <a:gridCol w="1160041"/>
              </a:tblGrid>
              <a:tr h="752875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Thématiques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et TO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Parcours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Santé</a:t>
                      </a:r>
                      <a:endParaRPr lang="fr-FR" sz="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, Questions ouvertes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pour amorcer les réflexions</a:t>
                      </a:r>
                      <a:r>
                        <a:rPr lang="mr-IN" sz="14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Au regard du contexte ou non de votre établissement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Opérationnalisation dans l’établissement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Exemples de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bonne pratique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5827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Pourquoi?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Enjeux.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Pour l’OMS </a:t>
                      </a: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 santé est un état de bien-être complet physique, mental et social. Avez-vous retenu cette définition de la santé?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Quelle autre définition proposez-vous?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Avez-vous envisagé une évaluation diagnostique sur l’état de santé de vos élèves dans votre établissement? 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Comment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l’EPS participe- elle à la construction du parcours santé des élèves?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Comment votre projet EPS prend-t-il en compte la question de la gestion de la vie physique des élèves?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Quelles adaptations votre projet propose pour que l’EPS proposée s’adresse bien à  tous les élèves et  aux individus dans leur globalité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Comment la question de la santé des élèves est envisagée lors des cours d’EPS? 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6909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Quoi?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description de l’'activité ou de la tâche ou du problème.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Quelles sont les priorités du projet EPS accordée aux questions de santé?</a:t>
                      </a:r>
                    </a:p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Quels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liens avec l’analyse des caractéristiques des élèves ? Quelles priorités dans les problématiques possibles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Existe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t-il des traces écrites d’une EP adaptée dans l’établissement en fonction de certains champs d’apprentissage complémentaire et de certaines pathologies récurrentes( asthme, obésité</a:t>
                      </a:r>
                      <a:r>
                        <a:rPr lang="mr-IN" sz="14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r>
                        <a:rPr lang="mr-IN" sz="14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Dans l’optique d’un éventuel oral au DNB, quelles sont les expériences qu’un élève peut vivre en EPS pour enrichir son parcours santé?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Dans l’optique d’un éventuel oral au DNB, quelles sont les expériences qu’un élève doit vivre pour enrichir son parcours santé que ce soit dans la pratique volontaire ou obligatoire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8872">
                <a:tc row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Qui 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des exécutants, acteurs ou personnes concernées 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Qui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s’occupe de lutter contre les conduites additives ? L’équipe EPS participe-elle de ces problèmes et comment?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Existe-t-il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des actions concernant la santé des élèves qui soient menées en lien avec d’autres équipes :  infirmière, profs des autres disciplines, CPE, …..?`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Quels appuis éventuels attendre du CESC, CHSCT pour enrichir, fédérer ou guider la politique de santé impulsée dans l’établissement..?</a:t>
                      </a:r>
                    </a:p>
                    <a:p>
                      <a:endParaRPr lang="fr-FR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9749">
                <a:tc vMerge="1"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6135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Comment ?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Nature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du questionnement</a:t>
                      </a:r>
                      <a:endParaRPr lang="fr-F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tion</a:t>
                      </a:r>
                      <a:r>
                        <a:rPr lang="fr-F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manière ou de la méthode 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oui quels indicateurs  utilisez-vous?  ( activités physiques et activités culturelles à l’extérieur du collège,  nombres d’élèves à l’AS parmi les élèves identifiés fragiles du point de vue de la santé?....),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Des tests physiques existent-ils dans votre établissement?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Pensez vous qu’un temps minimal de pratique effective soit indispensable lors des cours d’EPS? Si oui avez-vous organisé votre enseignement en conséquence? Et comment?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Avez-vous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envisagé une progression des élèves sur la question du parcours santé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9879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Où ?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Quand?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description des lieux </a:t>
                      </a:r>
                    </a:p>
                    <a:p>
                      <a:r>
                        <a:rPr lang="fr-F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des temps.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Dans</a:t>
                      </a:r>
                      <a:r>
                        <a:rPr lang="fr-FR" sz="1400" i="1" baseline="0" dirty="0" smtClean="0">
                          <a:solidFill>
                            <a:schemeClr val="tx1"/>
                          </a:solidFill>
                        </a:rPr>
                        <a:t> l</a:t>
                      </a:r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es apprentissage en classe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Quelle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démarche d’enseignement impulsée pour pérenniser l’apprentissage de certains déterminants pouvant contribuer à l’entretien et au développement de la santé.. ?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Quels aménagements avez-vous retenu pour garantir les apprentissages de tous les élèves? Ces aménagements sont – ils facilement identifiables par tous?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Dans les apprentissages hors la classe: 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Les actions menées par les profs EPS sont-elles précisément  identifiées comme des actions au service de la santé des élèves? Et pourquoi? ( cross du collège, stage, …….)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Existe-t-il des traces écrites sur ces actions qui permettraient d’assurer un suivi des élèves? Et pour les élèves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774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Liens socle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2174071" y="12550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458</Words>
  <Application>Microsoft Macintosh PowerPoint</Application>
  <PresentationFormat>Grand écran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Thème Office</vt:lpstr>
      <vt:lpstr>Présentation PowerPoint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marc jmbodet</dc:creator>
  <cp:lastModifiedBy>jean marc jmbodet</cp:lastModifiedBy>
  <cp:revision>15</cp:revision>
  <dcterms:created xsi:type="dcterms:W3CDTF">2017-10-06T06:48:23Z</dcterms:created>
  <dcterms:modified xsi:type="dcterms:W3CDTF">2017-11-14T10:47:18Z</dcterms:modified>
</cp:coreProperties>
</file>