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318" r:id="rId3"/>
    <p:sldId id="308" r:id="rId4"/>
    <p:sldId id="315" r:id="rId5"/>
    <p:sldId id="295" r:id="rId6"/>
    <p:sldId id="258" r:id="rId7"/>
    <p:sldId id="269" r:id="rId8"/>
    <p:sldId id="261" r:id="rId9"/>
    <p:sldId id="262" r:id="rId10"/>
    <p:sldId id="312" r:id="rId11"/>
    <p:sldId id="309" r:id="rId12"/>
    <p:sldId id="310" r:id="rId13"/>
    <p:sldId id="301" r:id="rId14"/>
    <p:sldId id="302" r:id="rId15"/>
    <p:sldId id="303" r:id="rId16"/>
    <p:sldId id="322" r:id="rId17"/>
    <p:sldId id="304" r:id="rId18"/>
    <p:sldId id="305" r:id="rId19"/>
    <p:sldId id="306" r:id="rId20"/>
    <p:sldId id="311" r:id="rId21"/>
    <p:sldId id="319" r:id="rId22"/>
    <p:sldId id="267" r:id="rId23"/>
    <p:sldId id="270" r:id="rId24"/>
    <p:sldId id="271" r:id="rId25"/>
    <p:sldId id="289" r:id="rId26"/>
    <p:sldId id="316" r:id="rId27"/>
    <p:sldId id="273" r:id="rId28"/>
    <p:sldId id="274" r:id="rId29"/>
    <p:sldId id="275" r:id="rId30"/>
    <p:sldId id="276" r:id="rId31"/>
    <p:sldId id="277" r:id="rId32"/>
    <p:sldId id="278" r:id="rId33"/>
    <p:sldId id="279" r:id="rId34"/>
    <p:sldId id="280" r:id="rId35"/>
    <p:sldId id="281" r:id="rId36"/>
    <p:sldId id="282" r:id="rId37"/>
    <p:sldId id="326" r:id="rId38"/>
    <p:sldId id="329" r:id="rId39"/>
    <p:sldId id="323" r:id="rId40"/>
    <p:sldId id="324" r:id="rId41"/>
    <p:sldId id="328" r:id="rId42"/>
    <p:sldId id="330" r:id="rId43"/>
    <p:sldId id="325" r:id="rId44"/>
    <p:sldId id="327" r:id="rId45"/>
    <p:sldId id="286" r:id="rId46"/>
    <p:sldId id="287" r:id="rId47"/>
    <p:sldId id="313" r:id="rId48"/>
    <p:sldId id="307" r:id="rId49"/>
    <p:sldId id="320" r:id="rId50"/>
    <p:sldId id="292" r:id="rId51"/>
    <p:sldId id="314" r:id="rId52"/>
    <p:sldId id="293" r:id="rId53"/>
    <p:sldId id="321"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ROYER" initials="LR" lastIdx="2" clrIdx="0">
    <p:extLst>
      <p:ext uri="{19B8F6BF-5375-455C-9EA6-DF929625EA0E}">
        <p15:presenceInfo xmlns:p15="http://schemas.microsoft.com/office/powerpoint/2012/main" userId="1388e69073f1a8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5BC68E"/>
    <a:srgbClr val="5C74AA"/>
    <a:srgbClr val="5B9BD6"/>
    <a:srgbClr val="59BC4F"/>
    <a:srgbClr val="58CCCE"/>
    <a:srgbClr val="2C7996"/>
    <a:srgbClr val="9ACDD2"/>
    <a:srgbClr val="3FE14E"/>
    <a:srgbClr val="86E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B0CC5-90F1-42F5-9A59-6CE296B017E4}" v="26" dt="2022-03-06T17:56:41.8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79545" autoAdjust="0"/>
  </p:normalViewPr>
  <p:slideViewPr>
    <p:cSldViewPr snapToGrid="0">
      <p:cViewPr varScale="1">
        <p:scale>
          <a:sx n="99" d="100"/>
          <a:sy n="99" d="100"/>
        </p:scale>
        <p:origin x="10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e Sbaa" userId="619331b6-d779-4894-aefc-af4cb17452fe" providerId="ADAL" clId="{1C3B0CC5-90F1-42F5-9A59-6CE296B017E4}"/>
    <pc:docChg chg="undo redo custSel mod modSld">
      <pc:chgData name="Philippe Sbaa" userId="619331b6-d779-4894-aefc-af4cb17452fe" providerId="ADAL" clId="{1C3B0CC5-90F1-42F5-9A59-6CE296B017E4}" dt="2022-03-06T19:07:35.864" v="341" actId="1076"/>
      <pc:docMkLst>
        <pc:docMk/>
      </pc:docMkLst>
      <pc:sldChg chg="modSp">
        <pc:chgData name="Philippe Sbaa" userId="619331b6-d779-4894-aefc-af4cb17452fe" providerId="ADAL" clId="{1C3B0CC5-90F1-42F5-9A59-6CE296B017E4}" dt="2022-03-06T18:02:15.471" v="79" actId="115"/>
        <pc:sldMkLst>
          <pc:docMk/>
          <pc:sldMk cId="1791744280" sldId="258"/>
        </pc:sldMkLst>
        <pc:spChg chg="mod">
          <ac:chgData name="Philippe Sbaa" userId="619331b6-d779-4894-aefc-af4cb17452fe" providerId="ADAL" clId="{1C3B0CC5-90F1-42F5-9A59-6CE296B017E4}" dt="2022-03-06T18:02:15.471" v="79" actId="115"/>
          <ac:spMkLst>
            <pc:docMk/>
            <pc:sldMk cId="1791744280" sldId="258"/>
            <ac:spMk id="3" creationId="{E909BE43-1F28-4255-8F0D-6D91A92A01FD}"/>
          </ac:spMkLst>
        </pc:spChg>
      </pc:sldChg>
      <pc:sldChg chg="delSp modSp">
        <pc:chgData name="Philippe Sbaa" userId="619331b6-d779-4894-aefc-af4cb17452fe" providerId="ADAL" clId="{1C3B0CC5-90F1-42F5-9A59-6CE296B017E4}" dt="2022-03-06T18:50:16.620" v="305"/>
        <pc:sldMkLst>
          <pc:docMk/>
          <pc:sldMk cId="3964661259" sldId="273"/>
        </pc:sldMkLst>
        <pc:spChg chg="mod">
          <ac:chgData name="Philippe Sbaa" userId="619331b6-d779-4894-aefc-af4cb17452fe" providerId="ADAL" clId="{1C3B0CC5-90F1-42F5-9A59-6CE296B017E4}" dt="2022-03-06T18:00:48.710" v="42" actId="13926"/>
          <ac:spMkLst>
            <pc:docMk/>
            <pc:sldMk cId="3964661259" sldId="273"/>
            <ac:spMk id="3" creationId="{66DBA6B0-DB7C-4ADB-A7BD-514747E66355}"/>
          </ac:spMkLst>
        </pc:spChg>
        <pc:spChg chg="del">
          <ac:chgData name="Philippe Sbaa" userId="619331b6-d779-4894-aefc-af4cb17452fe" providerId="ADAL" clId="{1C3B0CC5-90F1-42F5-9A59-6CE296B017E4}" dt="2022-03-06T18:50:16.620" v="305"/>
          <ac:spMkLst>
            <pc:docMk/>
            <pc:sldMk cId="3964661259" sldId="273"/>
            <ac:spMk id="5" creationId="{2FB564DE-431A-497D-AD71-79740983EA20}"/>
          </ac:spMkLst>
        </pc:spChg>
      </pc:sldChg>
      <pc:sldChg chg="addSp modSp">
        <pc:chgData name="Philippe Sbaa" userId="619331b6-d779-4894-aefc-af4cb17452fe" providerId="ADAL" clId="{1C3B0CC5-90F1-42F5-9A59-6CE296B017E4}" dt="2022-03-06T18:07:49.513" v="137" actId="20577"/>
        <pc:sldMkLst>
          <pc:docMk/>
          <pc:sldMk cId="1063919206" sldId="279"/>
        </pc:sldMkLst>
        <pc:spChg chg="mod">
          <ac:chgData name="Philippe Sbaa" userId="619331b6-d779-4894-aefc-af4cb17452fe" providerId="ADAL" clId="{1C3B0CC5-90F1-42F5-9A59-6CE296B017E4}" dt="2022-03-06T18:07:49.513" v="137" actId="20577"/>
          <ac:spMkLst>
            <pc:docMk/>
            <pc:sldMk cId="1063919206" sldId="279"/>
            <ac:spMk id="9" creationId="{8F5A103F-8E38-43A7-90EC-A12FCBD36535}"/>
          </ac:spMkLst>
        </pc:spChg>
        <pc:picChg chg="mod">
          <ac:chgData name="Philippe Sbaa" userId="619331b6-d779-4894-aefc-af4cb17452fe" providerId="ADAL" clId="{1C3B0CC5-90F1-42F5-9A59-6CE296B017E4}" dt="2022-03-06T18:07:41.548" v="126" actId="1076"/>
          <ac:picMkLst>
            <pc:docMk/>
            <pc:sldMk cId="1063919206" sldId="279"/>
            <ac:picMk id="14" creationId="{F66DAC26-24C9-4D24-8052-74FDD5117B2D}"/>
          </ac:picMkLst>
        </pc:picChg>
        <pc:picChg chg="add mod">
          <ac:chgData name="Philippe Sbaa" userId="619331b6-d779-4894-aefc-af4cb17452fe" providerId="ADAL" clId="{1C3B0CC5-90F1-42F5-9A59-6CE296B017E4}" dt="2022-03-06T18:04:22.710" v="91" actId="1076"/>
          <ac:picMkLst>
            <pc:docMk/>
            <pc:sldMk cId="1063919206" sldId="279"/>
            <ac:picMk id="15" creationId="{F12CC9DC-D1DB-416D-AE19-5755BB782462}"/>
          </ac:picMkLst>
        </pc:picChg>
      </pc:sldChg>
      <pc:sldChg chg="addSp modSp">
        <pc:chgData name="Philippe Sbaa" userId="619331b6-d779-4894-aefc-af4cb17452fe" providerId="ADAL" clId="{1C3B0CC5-90F1-42F5-9A59-6CE296B017E4}" dt="2022-03-06T18:59:18.887" v="316" actId="20577"/>
        <pc:sldMkLst>
          <pc:docMk/>
          <pc:sldMk cId="2164182383" sldId="286"/>
        </pc:sldMkLst>
        <pc:spChg chg="mod">
          <ac:chgData name="Philippe Sbaa" userId="619331b6-d779-4894-aefc-af4cb17452fe" providerId="ADAL" clId="{1C3B0CC5-90F1-42F5-9A59-6CE296B017E4}" dt="2022-03-06T18:52:02.537" v="307" actId="6549"/>
          <ac:spMkLst>
            <pc:docMk/>
            <pc:sldMk cId="2164182383" sldId="286"/>
            <ac:spMk id="2" creationId="{81118B08-241C-4AF7-AC86-0B668CA9671A}"/>
          </ac:spMkLst>
        </pc:spChg>
        <pc:spChg chg="mod">
          <ac:chgData name="Philippe Sbaa" userId="619331b6-d779-4894-aefc-af4cb17452fe" providerId="ADAL" clId="{1C3B0CC5-90F1-42F5-9A59-6CE296B017E4}" dt="2022-03-06T18:58:02.402" v="308" actId="1076"/>
          <ac:spMkLst>
            <pc:docMk/>
            <pc:sldMk cId="2164182383" sldId="286"/>
            <ac:spMk id="8" creationId="{7C0ECD87-4EBB-4B15-AD9B-51051A6DD0B9}"/>
          </ac:spMkLst>
        </pc:spChg>
        <pc:spChg chg="mod">
          <ac:chgData name="Philippe Sbaa" userId="619331b6-d779-4894-aefc-af4cb17452fe" providerId="ADAL" clId="{1C3B0CC5-90F1-42F5-9A59-6CE296B017E4}" dt="2022-03-06T18:14:10.131" v="163" actId="20577"/>
          <ac:spMkLst>
            <pc:docMk/>
            <pc:sldMk cId="2164182383" sldId="286"/>
            <ac:spMk id="9" creationId="{249DA25B-AAE7-4099-A645-723CD3B5933F}"/>
          </ac:spMkLst>
        </pc:spChg>
        <pc:spChg chg="add mod">
          <ac:chgData name="Philippe Sbaa" userId="619331b6-d779-4894-aefc-af4cb17452fe" providerId="ADAL" clId="{1C3B0CC5-90F1-42F5-9A59-6CE296B017E4}" dt="2022-03-06T18:58:23.276" v="312" actId="20577"/>
          <ac:spMkLst>
            <pc:docMk/>
            <pc:sldMk cId="2164182383" sldId="286"/>
            <ac:spMk id="15" creationId="{BC95EAB5-6322-4B63-ACE6-E6A953536914}"/>
          </ac:spMkLst>
        </pc:spChg>
        <pc:spChg chg="add mod">
          <ac:chgData name="Philippe Sbaa" userId="619331b6-d779-4894-aefc-af4cb17452fe" providerId="ADAL" clId="{1C3B0CC5-90F1-42F5-9A59-6CE296B017E4}" dt="2022-03-06T18:59:18.887" v="316" actId="20577"/>
          <ac:spMkLst>
            <pc:docMk/>
            <pc:sldMk cId="2164182383" sldId="286"/>
            <ac:spMk id="16" creationId="{6D3B82EC-CA4B-4764-9003-2A5F39E887B4}"/>
          </ac:spMkLst>
        </pc:spChg>
      </pc:sldChg>
      <pc:sldChg chg="modSp">
        <pc:chgData name="Philippe Sbaa" userId="619331b6-d779-4894-aefc-af4cb17452fe" providerId="ADAL" clId="{1C3B0CC5-90F1-42F5-9A59-6CE296B017E4}" dt="2022-03-06T18:59:35.281" v="318" actId="20577"/>
        <pc:sldMkLst>
          <pc:docMk/>
          <pc:sldMk cId="2649377962" sldId="287"/>
        </pc:sldMkLst>
        <pc:spChg chg="mod">
          <ac:chgData name="Philippe Sbaa" userId="619331b6-d779-4894-aefc-af4cb17452fe" providerId="ADAL" clId="{1C3B0CC5-90F1-42F5-9A59-6CE296B017E4}" dt="2022-03-06T18:20:47.540" v="164" actId="6549"/>
          <ac:spMkLst>
            <pc:docMk/>
            <pc:sldMk cId="2649377962" sldId="287"/>
            <ac:spMk id="3" creationId="{B5C4285E-4961-4C55-97F6-8B2AD5E6E058}"/>
          </ac:spMkLst>
        </pc:spChg>
        <pc:spChg chg="mod">
          <ac:chgData name="Philippe Sbaa" userId="619331b6-d779-4894-aefc-af4cb17452fe" providerId="ADAL" clId="{1C3B0CC5-90F1-42F5-9A59-6CE296B017E4}" dt="2022-03-06T18:59:35.281" v="318" actId="20577"/>
          <ac:spMkLst>
            <pc:docMk/>
            <pc:sldMk cId="2649377962" sldId="287"/>
            <ac:spMk id="7" creationId="{02C471B9-CE83-4FF5-BF32-52397D73F879}"/>
          </ac:spMkLst>
        </pc:spChg>
      </pc:sldChg>
      <pc:sldChg chg="addSp modSp">
        <pc:chgData name="Philippe Sbaa" userId="619331b6-d779-4894-aefc-af4cb17452fe" providerId="ADAL" clId="{1C3B0CC5-90F1-42F5-9A59-6CE296B017E4}" dt="2022-03-06T18:23:20.836" v="203" actId="14100"/>
        <pc:sldMkLst>
          <pc:docMk/>
          <pc:sldMk cId="2575568560" sldId="291"/>
        </pc:sldMkLst>
        <pc:spChg chg="mod">
          <ac:chgData name="Philippe Sbaa" userId="619331b6-d779-4894-aefc-af4cb17452fe" providerId="ADAL" clId="{1C3B0CC5-90F1-42F5-9A59-6CE296B017E4}" dt="2022-03-06T18:23:09.085" v="201" actId="1076"/>
          <ac:spMkLst>
            <pc:docMk/>
            <pc:sldMk cId="2575568560" sldId="291"/>
            <ac:spMk id="10" creationId="{548B80A1-BEC1-4BC4-93DD-D716A8895C02}"/>
          </ac:spMkLst>
        </pc:spChg>
        <pc:spChg chg="add mod">
          <ac:chgData name="Philippe Sbaa" userId="619331b6-d779-4894-aefc-af4cb17452fe" providerId="ADAL" clId="{1C3B0CC5-90F1-42F5-9A59-6CE296B017E4}" dt="2022-03-06T18:23:20.836" v="203" actId="14100"/>
          <ac:spMkLst>
            <pc:docMk/>
            <pc:sldMk cId="2575568560" sldId="291"/>
            <ac:spMk id="12" creationId="{A64DEE6E-4032-4714-8022-101CFBF04A6D}"/>
          </ac:spMkLst>
        </pc:spChg>
      </pc:sldChg>
      <pc:sldChg chg="modSp">
        <pc:chgData name="Philippe Sbaa" userId="619331b6-d779-4894-aefc-af4cb17452fe" providerId="ADAL" clId="{1C3B0CC5-90F1-42F5-9A59-6CE296B017E4}" dt="2022-03-06T19:02:30.082" v="328" actId="20577"/>
        <pc:sldMkLst>
          <pc:docMk/>
          <pc:sldMk cId="1851683538" sldId="293"/>
        </pc:sldMkLst>
        <pc:spChg chg="mod">
          <ac:chgData name="Philippe Sbaa" userId="619331b6-d779-4894-aefc-af4cb17452fe" providerId="ADAL" clId="{1C3B0CC5-90F1-42F5-9A59-6CE296B017E4}" dt="2022-03-06T19:02:30.082" v="328" actId="20577"/>
          <ac:spMkLst>
            <pc:docMk/>
            <pc:sldMk cId="1851683538" sldId="293"/>
            <ac:spMk id="6" creationId="{C2D6E2EE-4FD4-4B6C-89C5-FD5AB0784438}"/>
          </ac:spMkLst>
        </pc:spChg>
      </pc:sldChg>
      <pc:sldChg chg="modSp">
        <pc:chgData name="Philippe Sbaa" userId="619331b6-d779-4894-aefc-af4cb17452fe" providerId="ADAL" clId="{1C3B0CC5-90F1-42F5-9A59-6CE296B017E4}" dt="2022-03-06T18:01:12.402" v="44" actId="20577"/>
        <pc:sldMkLst>
          <pc:docMk/>
          <pc:sldMk cId="362880461" sldId="301"/>
        </pc:sldMkLst>
        <pc:spChg chg="mod">
          <ac:chgData name="Philippe Sbaa" userId="619331b6-d779-4894-aefc-af4cb17452fe" providerId="ADAL" clId="{1C3B0CC5-90F1-42F5-9A59-6CE296B017E4}" dt="2022-03-06T18:01:12.402" v="44" actId="20577"/>
          <ac:spMkLst>
            <pc:docMk/>
            <pc:sldMk cId="362880461" sldId="301"/>
            <ac:spMk id="3" creationId="{F41A55A8-640D-4E40-BDD7-D676213133BE}"/>
          </ac:spMkLst>
        </pc:spChg>
      </pc:sldChg>
      <pc:sldChg chg="modSp">
        <pc:chgData name="Philippe Sbaa" userId="619331b6-d779-4894-aefc-af4cb17452fe" providerId="ADAL" clId="{1C3B0CC5-90F1-42F5-9A59-6CE296B017E4}" dt="2022-03-06T19:01:59.768" v="324" actId="20577"/>
        <pc:sldMkLst>
          <pc:docMk/>
          <pc:sldMk cId="4173041291" sldId="307"/>
        </pc:sldMkLst>
        <pc:spChg chg="mod">
          <ac:chgData name="Philippe Sbaa" userId="619331b6-d779-4894-aefc-af4cb17452fe" providerId="ADAL" clId="{1C3B0CC5-90F1-42F5-9A59-6CE296B017E4}" dt="2022-03-06T19:01:59.768" v="324" actId="20577"/>
          <ac:spMkLst>
            <pc:docMk/>
            <pc:sldMk cId="4173041291" sldId="307"/>
            <ac:spMk id="4" creationId="{4F439BC8-8DB0-4FF1-B3E2-C0B90A065465}"/>
          </ac:spMkLst>
        </pc:spChg>
      </pc:sldChg>
      <pc:sldChg chg="addSp modSp">
        <pc:chgData name="Philippe Sbaa" userId="619331b6-d779-4894-aefc-af4cb17452fe" providerId="ADAL" clId="{1C3B0CC5-90F1-42F5-9A59-6CE296B017E4}" dt="2022-03-06T19:01:35.576" v="320" actId="20577"/>
        <pc:sldMkLst>
          <pc:docMk/>
          <pc:sldMk cId="2823599291" sldId="313"/>
        </pc:sldMkLst>
        <pc:spChg chg="mod">
          <ac:chgData name="Philippe Sbaa" userId="619331b6-d779-4894-aefc-af4cb17452fe" providerId="ADAL" clId="{1C3B0CC5-90F1-42F5-9A59-6CE296B017E4}" dt="2022-03-06T18:45:55.523" v="297" actId="255"/>
          <ac:spMkLst>
            <pc:docMk/>
            <pc:sldMk cId="2823599291" sldId="313"/>
            <ac:spMk id="4" creationId="{B8045AC2-AA4B-429D-B503-FA59EDC869E4}"/>
          </ac:spMkLst>
        </pc:spChg>
        <pc:spChg chg="add mod">
          <ac:chgData name="Philippe Sbaa" userId="619331b6-d779-4894-aefc-af4cb17452fe" providerId="ADAL" clId="{1C3B0CC5-90F1-42F5-9A59-6CE296B017E4}" dt="2022-03-06T19:01:35.576" v="320" actId="20577"/>
          <ac:spMkLst>
            <pc:docMk/>
            <pc:sldMk cId="2823599291" sldId="313"/>
            <ac:spMk id="6" creationId="{7D750203-C024-4D06-8C88-D1C938C52920}"/>
          </ac:spMkLst>
        </pc:spChg>
        <pc:picChg chg="add mod">
          <ac:chgData name="Philippe Sbaa" userId="619331b6-d779-4894-aefc-af4cb17452fe" providerId="ADAL" clId="{1C3B0CC5-90F1-42F5-9A59-6CE296B017E4}" dt="2022-03-06T18:46:01.567" v="298" actId="1076"/>
          <ac:picMkLst>
            <pc:docMk/>
            <pc:sldMk cId="2823599291" sldId="313"/>
            <ac:picMk id="7" creationId="{964BC52F-7B25-4183-B333-60AFBF18E5A7}"/>
          </ac:picMkLst>
        </pc:picChg>
      </pc:sldChg>
      <pc:sldChg chg="addSp modSp">
        <pc:chgData name="Philippe Sbaa" userId="619331b6-d779-4894-aefc-af4cb17452fe" providerId="ADAL" clId="{1C3B0CC5-90F1-42F5-9A59-6CE296B017E4}" dt="2022-03-06T18:50:09.277" v="304" actId="1076"/>
        <pc:sldMkLst>
          <pc:docMk/>
          <pc:sldMk cId="1687774801" sldId="316"/>
        </pc:sldMkLst>
        <pc:spChg chg="add mod">
          <ac:chgData name="Philippe Sbaa" userId="619331b6-d779-4894-aefc-af4cb17452fe" providerId="ADAL" clId="{1C3B0CC5-90F1-42F5-9A59-6CE296B017E4}" dt="2022-03-06T18:50:09.277" v="304" actId="1076"/>
          <ac:spMkLst>
            <pc:docMk/>
            <pc:sldMk cId="1687774801" sldId="316"/>
            <ac:spMk id="4" creationId="{3AA76F08-ADFB-4274-8AD4-E58B113ED43F}"/>
          </ac:spMkLst>
        </pc:spChg>
      </pc:sldChg>
      <pc:sldChg chg="addSp delSp modSp mod setBg">
        <pc:chgData name="Philippe Sbaa" userId="619331b6-d779-4894-aefc-af4cb17452fe" providerId="ADAL" clId="{1C3B0CC5-90F1-42F5-9A59-6CE296B017E4}" dt="2022-03-06T19:07:35.864" v="341" actId="1076"/>
        <pc:sldMkLst>
          <pc:docMk/>
          <pc:sldMk cId="446139875" sldId="317"/>
        </pc:sldMkLst>
        <pc:spChg chg="mod">
          <ac:chgData name="Philippe Sbaa" userId="619331b6-d779-4894-aefc-af4cb17452fe" providerId="ADAL" clId="{1C3B0CC5-90F1-42F5-9A59-6CE296B017E4}" dt="2022-03-06T19:07:23.411" v="340" actId="26606"/>
          <ac:spMkLst>
            <pc:docMk/>
            <pc:sldMk cId="446139875" sldId="317"/>
            <ac:spMk id="3" creationId="{5BD00B71-FCAD-48C0-938A-10539A721EB2}"/>
          </ac:spMkLst>
        </pc:spChg>
        <pc:spChg chg="add del">
          <ac:chgData name="Philippe Sbaa" userId="619331b6-d779-4894-aefc-af4cb17452fe" providerId="ADAL" clId="{1C3B0CC5-90F1-42F5-9A59-6CE296B017E4}" dt="2022-03-06T19:06:42.556" v="333" actId="26606"/>
          <ac:spMkLst>
            <pc:docMk/>
            <pc:sldMk cId="446139875" sldId="317"/>
            <ac:spMk id="10" creationId="{D4771268-CB57-404A-9271-370EB28F6090}"/>
          </ac:spMkLst>
        </pc:spChg>
        <pc:spChg chg="add del">
          <ac:chgData name="Philippe Sbaa" userId="619331b6-d779-4894-aefc-af4cb17452fe" providerId="ADAL" clId="{1C3B0CC5-90F1-42F5-9A59-6CE296B017E4}" dt="2022-03-06T19:07:23.411" v="340" actId="26606"/>
          <ac:spMkLst>
            <pc:docMk/>
            <pc:sldMk cId="446139875" sldId="317"/>
            <ac:spMk id="15" creationId="{D4771268-CB57-404A-9271-370EB28F6090}"/>
          </ac:spMkLst>
        </pc:spChg>
        <pc:spChg chg="add">
          <ac:chgData name="Philippe Sbaa" userId="619331b6-d779-4894-aefc-af4cb17452fe" providerId="ADAL" clId="{1C3B0CC5-90F1-42F5-9A59-6CE296B017E4}" dt="2022-03-06T19:07:23.411" v="340" actId="26606"/>
          <ac:spMkLst>
            <pc:docMk/>
            <pc:sldMk cId="446139875" sldId="317"/>
            <ac:spMk id="20" creationId="{826B4A43-2A34-4B22-882C-D7552FA9C7DB}"/>
          </ac:spMkLst>
        </pc:spChg>
        <pc:spChg chg="add">
          <ac:chgData name="Philippe Sbaa" userId="619331b6-d779-4894-aefc-af4cb17452fe" providerId="ADAL" clId="{1C3B0CC5-90F1-42F5-9A59-6CE296B017E4}" dt="2022-03-06T19:07:23.411" v="340" actId="26606"/>
          <ac:spMkLst>
            <pc:docMk/>
            <pc:sldMk cId="446139875" sldId="317"/>
            <ac:spMk id="22" creationId="{A5271697-90F1-4A23-8EF2-0179F2EAFACB}"/>
          </ac:spMkLst>
        </pc:spChg>
        <pc:spChg chg="add">
          <ac:chgData name="Philippe Sbaa" userId="619331b6-d779-4894-aefc-af4cb17452fe" providerId="ADAL" clId="{1C3B0CC5-90F1-42F5-9A59-6CE296B017E4}" dt="2022-03-06T19:07:23.411" v="340" actId="26606"/>
          <ac:spMkLst>
            <pc:docMk/>
            <pc:sldMk cId="446139875" sldId="317"/>
            <ac:spMk id="24" creationId="{D9F5512A-48E1-4C07-B75E-3CCC517B6804}"/>
          </ac:spMkLst>
        </pc:spChg>
        <pc:spChg chg="add">
          <ac:chgData name="Philippe Sbaa" userId="619331b6-d779-4894-aefc-af4cb17452fe" providerId="ADAL" clId="{1C3B0CC5-90F1-42F5-9A59-6CE296B017E4}" dt="2022-03-06T19:07:23.411" v="340" actId="26606"/>
          <ac:spMkLst>
            <pc:docMk/>
            <pc:sldMk cId="446139875" sldId="317"/>
            <ac:spMk id="26" creationId="{B429BAE5-B200-4FC0-BBC1-8D7C57D1D9F4}"/>
          </ac:spMkLst>
        </pc:spChg>
        <pc:grpChg chg="add">
          <ac:chgData name="Philippe Sbaa" userId="619331b6-d779-4894-aefc-af4cb17452fe" providerId="ADAL" clId="{1C3B0CC5-90F1-42F5-9A59-6CE296B017E4}" dt="2022-03-06T19:07:23.411" v="340" actId="26606"/>
          <ac:grpSpMkLst>
            <pc:docMk/>
            <pc:sldMk cId="446139875" sldId="317"/>
            <ac:grpSpMk id="28" creationId="{A9644633-5AE1-44D6-8F5F-6376DDA130CD}"/>
          </ac:grpSpMkLst>
        </pc:grpChg>
        <pc:graphicFrameChg chg="del">
          <ac:chgData name="Philippe Sbaa" userId="619331b6-d779-4894-aefc-af4cb17452fe" providerId="ADAL" clId="{1C3B0CC5-90F1-42F5-9A59-6CE296B017E4}" dt="2022-03-06T18:31:40.582" v="204"/>
          <ac:graphicFrameMkLst>
            <pc:docMk/>
            <pc:sldMk cId="446139875" sldId="317"/>
            <ac:graphicFrameMk id="4" creationId="{00000000-0000-0000-0000-000000000000}"/>
          </ac:graphicFrameMkLst>
        </pc:graphicFrameChg>
        <pc:picChg chg="mod ord">
          <ac:chgData name="Philippe Sbaa" userId="619331b6-d779-4894-aefc-af4cb17452fe" providerId="ADAL" clId="{1C3B0CC5-90F1-42F5-9A59-6CE296B017E4}" dt="2022-03-06T19:07:35.864" v="341" actId="1076"/>
          <ac:picMkLst>
            <pc:docMk/>
            <pc:sldMk cId="446139875" sldId="317"/>
            <ac:picMk id="2" creationId="{00000000-0000-0000-0000-000000000000}"/>
          </ac:picMkLst>
        </pc:picChg>
        <pc:picChg chg="add del mod">
          <ac:chgData name="Philippe Sbaa" userId="619331b6-d779-4894-aefc-af4cb17452fe" providerId="ADAL" clId="{1C3B0CC5-90F1-42F5-9A59-6CE296B017E4}" dt="2022-03-06T19:05:26.287" v="330" actId="478"/>
          <ac:picMkLst>
            <pc:docMk/>
            <pc:sldMk cId="446139875" sldId="317"/>
            <ac:picMk id="5" creationId="{5F167A6F-7CFE-44DA-830E-02B523381862}"/>
          </ac:picMkLst>
        </pc:picChg>
        <pc:picChg chg="add mod">
          <ac:chgData name="Philippe Sbaa" userId="619331b6-d779-4894-aefc-af4cb17452fe" providerId="ADAL" clId="{1C3B0CC5-90F1-42F5-9A59-6CE296B017E4}" dt="2022-03-06T19:07:23.411" v="340" actId="26606"/>
          <ac:picMkLst>
            <pc:docMk/>
            <pc:sldMk cId="446139875" sldId="317"/>
            <ac:picMk id="7" creationId="{E6B6E67A-3B6D-4802-9428-16FE4AAD28B0}"/>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0.xml"/><Relationship Id="rId1" Type="http://schemas.openxmlformats.org/officeDocument/2006/relationships/slide" Target="../slides/slide5.xml"/><Relationship Id="rId5" Type="http://schemas.openxmlformats.org/officeDocument/2006/relationships/slide" Target="../slides/slide50.xml"/><Relationship Id="rId4"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7828E-C2B1-4902-9D35-A3547243BEC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A0ECBDB2-6B9B-44D6-96A6-1416667C925A}">
      <dgm:prSet phldrT="[Texte]" custT="1"/>
      <dgm:spPr/>
      <dgm:t>
        <a:bodyPr/>
        <a:lstStyle/>
        <a:p>
          <a:pPr algn="l"/>
          <a:r>
            <a:rPr lang="fr-FR" sz="1800" b="1" dirty="0"/>
            <a:t>Volet institutionnel</a:t>
          </a:r>
        </a:p>
        <a:p>
          <a:pPr algn="l"/>
          <a:r>
            <a:rPr lang="fr-FR" sz="1400" dirty="0"/>
            <a:t>Cadrage par les textes organisant l’apprentissage et la validation du Savoir Nager</a:t>
          </a:r>
          <a:endParaRPr lang="fr-FR" sz="1400" b="1" dirty="0"/>
        </a:p>
      </dgm:t>
    </dgm:pt>
    <dgm:pt modelId="{2D090381-D80E-424D-8010-CAEB3352952F}" type="parTrans" cxnId="{65C1CC79-012C-4C5E-831B-A853813B341A}">
      <dgm:prSet/>
      <dgm:spPr/>
      <dgm:t>
        <a:bodyPr/>
        <a:lstStyle/>
        <a:p>
          <a:endParaRPr lang="fr-FR"/>
        </a:p>
      </dgm:t>
    </dgm:pt>
    <dgm:pt modelId="{C07A3D73-F0A0-478C-9A33-4D9E4F2EE934}" type="sibTrans" cxnId="{65C1CC79-012C-4C5E-831B-A853813B341A}">
      <dgm:prSet/>
      <dgm:spPr/>
      <dgm:t>
        <a:bodyPr/>
        <a:lstStyle/>
        <a:p>
          <a:endParaRPr lang="fr-FR"/>
        </a:p>
      </dgm:t>
    </dgm:pt>
    <dgm:pt modelId="{03490E51-C713-4EB0-BCD0-266E3385C3A2}">
      <dgm:prSet phldrT="[Texte]" custT="1"/>
      <dgm:spPr/>
      <dgm:t>
        <a:bodyPr/>
        <a:lstStyle/>
        <a:p>
          <a:pPr algn="l"/>
          <a:r>
            <a:rPr lang="fr-FR" sz="1800" b="1" dirty="0"/>
            <a:t>Volet organisationnel</a:t>
          </a:r>
        </a:p>
        <a:p>
          <a:pPr algn="l"/>
          <a:r>
            <a:rPr lang="fr-FR" sz="1400" dirty="0"/>
            <a:t>Cadrage par le (s) dispositif (s)  à mettre en œuvre pour optimiser la qualité des apprentissages du Savoir Nager</a:t>
          </a:r>
          <a:endParaRPr lang="fr-FR" sz="1400" b="1" dirty="0"/>
        </a:p>
      </dgm:t>
    </dgm:pt>
    <dgm:pt modelId="{22DA15DC-D156-41FF-A069-3C5CCCE2AB08}" type="parTrans" cxnId="{DC500EAE-2491-4BCC-8E9E-C2A99524F6DB}">
      <dgm:prSet/>
      <dgm:spPr/>
      <dgm:t>
        <a:bodyPr/>
        <a:lstStyle/>
        <a:p>
          <a:endParaRPr lang="fr-FR"/>
        </a:p>
      </dgm:t>
    </dgm:pt>
    <dgm:pt modelId="{DE70FCE4-831D-46BA-AE09-288CD9C6355B}" type="sibTrans" cxnId="{DC500EAE-2491-4BCC-8E9E-C2A99524F6DB}">
      <dgm:prSet/>
      <dgm:spPr/>
      <dgm:t>
        <a:bodyPr/>
        <a:lstStyle/>
        <a:p>
          <a:endParaRPr lang="fr-FR"/>
        </a:p>
      </dgm:t>
    </dgm:pt>
    <dgm:pt modelId="{4CE6EE8B-65F8-41D2-9B7F-E4DC13E6B218}">
      <dgm:prSet phldrT="[Texte]" custT="1"/>
      <dgm:spPr/>
      <dgm:t>
        <a:bodyPr/>
        <a:lstStyle/>
        <a:p>
          <a:pPr algn="l"/>
          <a:r>
            <a:rPr lang="fr-FR" sz="1800" b="1" dirty="0"/>
            <a:t>Volet pédagogique </a:t>
          </a:r>
        </a:p>
        <a:p>
          <a:pPr algn="l"/>
          <a:r>
            <a:rPr lang="fr-FR" sz="1400" dirty="0"/>
            <a:t>Cadrage par  l’étayage pédagogique des projets locaux  dédiés au Savoir Nager et par la formation des intervenants</a:t>
          </a:r>
          <a:endParaRPr lang="fr-FR" sz="1400" b="1" dirty="0"/>
        </a:p>
      </dgm:t>
    </dgm:pt>
    <dgm:pt modelId="{7E85E32E-95F2-4DD9-B0F3-01EEA6B6346F}" type="parTrans" cxnId="{52DCAA67-13EF-433C-8611-6BF61918A0D8}">
      <dgm:prSet/>
      <dgm:spPr/>
      <dgm:t>
        <a:bodyPr/>
        <a:lstStyle/>
        <a:p>
          <a:endParaRPr lang="fr-FR"/>
        </a:p>
      </dgm:t>
    </dgm:pt>
    <dgm:pt modelId="{46B87090-9412-4300-B54A-67371E8D819A}" type="sibTrans" cxnId="{52DCAA67-13EF-433C-8611-6BF61918A0D8}">
      <dgm:prSet/>
      <dgm:spPr/>
      <dgm:t>
        <a:bodyPr/>
        <a:lstStyle/>
        <a:p>
          <a:endParaRPr lang="fr-FR"/>
        </a:p>
      </dgm:t>
    </dgm:pt>
    <dgm:pt modelId="{FDA9A503-2F91-4DDC-840E-7E721B8F91D0}">
      <dgm:prSet custT="1"/>
      <dgm:spPr/>
      <dgm:t>
        <a:bodyPr/>
        <a:lstStyle/>
        <a:p>
          <a:pPr algn="l"/>
          <a:r>
            <a:rPr lang="fr-FR" sz="1800" b="1" dirty="0"/>
            <a:t>Volet certificatif</a:t>
          </a:r>
        </a:p>
        <a:p>
          <a:pPr algn="l"/>
          <a:r>
            <a:rPr lang="fr-FR" sz="1400" b="0" dirty="0"/>
            <a:t>Cadrage par la délivrance d’attestations sur le Savoir Nager et l’organisation de leur traçabilité</a:t>
          </a:r>
        </a:p>
      </dgm:t>
    </dgm:pt>
    <dgm:pt modelId="{E5225C36-F880-4FE3-8317-A0C4E20D4A4E}" type="parTrans" cxnId="{DCC645F3-37C9-4865-A0E5-E4BD042C2DBE}">
      <dgm:prSet/>
      <dgm:spPr/>
      <dgm:t>
        <a:bodyPr/>
        <a:lstStyle/>
        <a:p>
          <a:endParaRPr lang="fr-FR"/>
        </a:p>
      </dgm:t>
    </dgm:pt>
    <dgm:pt modelId="{0AAFB590-8127-416E-83AE-6D7894927D4F}" type="sibTrans" cxnId="{DCC645F3-37C9-4865-A0E5-E4BD042C2DBE}">
      <dgm:prSet/>
      <dgm:spPr/>
      <dgm:t>
        <a:bodyPr/>
        <a:lstStyle/>
        <a:p>
          <a:endParaRPr lang="fr-FR"/>
        </a:p>
      </dgm:t>
    </dgm:pt>
    <dgm:pt modelId="{7FE11DAF-3671-4E00-80A4-5C23EA9B3AC4}">
      <dgm:prSet custT="1"/>
      <dgm:spPr/>
      <dgm:t>
        <a:bodyPr/>
        <a:lstStyle/>
        <a:p>
          <a:pPr algn="l"/>
          <a:r>
            <a:rPr lang="fr-FR" sz="1800" b="1" dirty="0"/>
            <a:t>Volet partenarial</a:t>
          </a:r>
        </a:p>
        <a:p>
          <a:pPr algn="l"/>
          <a:r>
            <a:rPr lang="fr-FR" sz="1400" b="0" dirty="0"/>
            <a:t>Cadrage par la mutualisation des compétences et ressources EN et JS dédiées au Savoir Nager</a:t>
          </a:r>
        </a:p>
      </dgm:t>
    </dgm:pt>
    <dgm:pt modelId="{1E0D50F2-9223-4E87-A445-ADFD8395A57F}" type="parTrans" cxnId="{51706FEC-4499-4E0C-A3DC-223FFFDAF19B}">
      <dgm:prSet/>
      <dgm:spPr/>
      <dgm:t>
        <a:bodyPr/>
        <a:lstStyle/>
        <a:p>
          <a:endParaRPr lang="fr-FR"/>
        </a:p>
      </dgm:t>
    </dgm:pt>
    <dgm:pt modelId="{1A94AA67-6A84-4EB3-813C-D148F964CF89}" type="sibTrans" cxnId="{51706FEC-4499-4E0C-A3DC-223FFFDAF19B}">
      <dgm:prSet/>
      <dgm:spPr/>
      <dgm:t>
        <a:bodyPr/>
        <a:lstStyle/>
        <a:p>
          <a:endParaRPr lang="fr-FR"/>
        </a:p>
      </dgm:t>
    </dgm:pt>
    <dgm:pt modelId="{3C52218D-C1C1-44BB-BC16-0378912859C1}" type="pres">
      <dgm:prSet presAssocID="{B8A7828E-C2B1-4902-9D35-A3547243BECB}" presName="Name0" presStyleCnt="0">
        <dgm:presLayoutVars>
          <dgm:dir/>
          <dgm:resizeHandles val="exact"/>
        </dgm:presLayoutVars>
      </dgm:prSet>
      <dgm:spPr/>
    </dgm:pt>
    <dgm:pt modelId="{C917E02E-FD02-4DB3-9EF5-606F36F02D68}" type="pres">
      <dgm:prSet presAssocID="{A0ECBDB2-6B9B-44D6-96A6-1416667C925A}" presName="node" presStyleLbl="node1" presStyleIdx="0" presStyleCnt="5">
        <dgm:presLayoutVars>
          <dgm:bulletEnabled val="1"/>
        </dgm:presLayoutVars>
      </dgm:prSet>
      <dgm:spPr/>
    </dgm:pt>
    <dgm:pt modelId="{EE167F0B-F47A-4791-B3FA-0772D9367190}" type="pres">
      <dgm:prSet presAssocID="{C07A3D73-F0A0-478C-9A33-4D9E4F2EE934}" presName="sibTrans" presStyleCnt="0"/>
      <dgm:spPr/>
    </dgm:pt>
    <dgm:pt modelId="{805E5B9E-330A-47C8-9DC8-B719FF731918}" type="pres">
      <dgm:prSet presAssocID="{03490E51-C713-4EB0-BCD0-266E3385C3A2}" presName="node" presStyleLbl="node1" presStyleIdx="1" presStyleCnt="5">
        <dgm:presLayoutVars>
          <dgm:bulletEnabled val="1"/>
        </dgm:presLayoutVars>
      </dgm:prSet>
      <dgm:spPr/>
    </dgm:pt>
    <dgm:pt modelId="{4D968357-CA71-4AD3-A79F-E4019DF7D871}" type="pres">
      <dgm:prSet presAssocID="{DE70FCE4-831D-46BA-AE09-288CD9C6355B}" presName="sibTrans" presStyleCnt="0"/>
      <dgm:spPr/>
    </dgm:pt>
    <dgm:pt modelId="{5DFEAD48-6816-4856-8FB6-1143DDA05D0D}" type="pres">
      <dgm:prSet presAssocID="{4CE6EE8B-65F8-41D2-9B7F-E4DC13E6B218}" presName="node" presStyleLbl="node1" presStyleIdx="2" presStyleCnt="5">
        <dgm:presLayoutVars>
          <dgm:bulletEnabled val="1"/>
        </dgm:presLayoutVars>
      </dgm:prSet>
      <dgm:spPr/>
    </dgm:pt>
    <dgm:pt modelId="{44BEECEB-FC28-4B33-A57B-E173D8A72EC0}" type="pres">
      <dgm:prSet presAssocID="{46B87090-9412-4300-B54A-67371E8D819A}" presName="sibTrans" presStyleCnt="0"/>
      <dgm:spPr/>
    </dgm:pt>
    <dgm:pt modelId="{09CC6D4A-A4D2-4996-89E3-57BC56DA45ED}" type="pres">
      <dgm:prSet presAssocID="{FDA9A503-2F91-4DDC-840E-7E721B8F91D0}" presName="node" presStyleLbl="node1" presStyleIdx="3" presStyleCnt="5">
        <dgm:presLayoutVars>
          <dgm:bulletEnabled val="1"/>
        </dgm:presLayoutVars>
      </dgm:prSet>
      <dgm:spPr/>
    </dgm:pt>
    <dgm:pt modelId="{A42CD6B3-D419-4392-B7A3-EB162EA4F0D1}" type="pres">
      <dgm:prSet presAssocID="{0AAFB590-8127-416E-83AE-6D7894927D4F}" presName="sibTrans" presStyleCnt="0"/>
      <dgm:spPr/>
    </dgm:pt>
    <dgm:pt modelId="{9CBBE549-CDFD-4FF6-B0E2-2016D70C2C53}" type="pres">
      <dgm:prSet presAssocID="{7FE11DAF-3671-4E00-80A4-5C23EA9B3AC4}" presName="node" presStyleLbl="node1" presStyleIdx="4" presStyleCnt="5">
        <dgm:presLayoutVars>
          <dgm:bulletEnabled val="1"/>
        </dgm:presLayoutVars>
      </dgm:prSet>
      <dgm:spPr/>
    </dgm:pt>
  </dgm:ptLst>
  <dgm:cxnLst>
    <dgm:cxn modelId="{0B2D5848-B88B-445D-AAD0-098FB07C864F}" type="presOf" srcId="{03490E51-C713-4EB0-BCD0-266E3385C3A2}" destId="{805E5B9E-330A-47C8-9DC8-B719FF731918}" srcOrd="0" destOrd="0" presId="urn:microsoft.com/office/officeart/2005/8/layout/hList6"/>
    <dgm:cxn modelId="{52DCAA67-13EF-433C-8611-6BF61918A0D8}" srcId="{B8A7828E-C2B1-4902-9D35-A3547243BECB}" destId="{4CE6EE8B-65F8-41D2-9B7F-E4DC13E6B218}" srcOrd="2" destOrd="0" parTransId="{7E85E32E-95F2-4DD9-B0F3-01EEA6B6346F}" sibTransId="{46B87090-9412-4300-B54A-67371E8D819A}"/>
    <dgm:cxn modelId="{6DE4C679-F595-4459-B5F4-D560374F226C}" type="presOf" srcId="{7FE11DAF-3671-4E00-80A4-5C23EA9B3AC4}" destId="{9CBBE549-CDFD-4FF6-B0E2-2016D70C2C53}" srcOrd="0" destOrd="0" presId="urn:microsoft.com/office/officeart/2005/8/layout/hList6"/>
    <dgm:cxn modelId="{65C1CC79-012C-4C5E-831B-A853813B341A}" srcId="{B8A7828E-C2B1-4902-9D35-A3547243BECB}" destId="{A0ECBDB2-6B9B-44D6-96A6-1416667C925A}" srcOrd="0" destOrd="0" parTransId="{2D090381-D80E-424D-8010-CAEB3352952F}" sibTransId="{C07A3D73-F0A0-478C-9A33-4D9E4F2EE934}"/>
    <dgm:cxn modelId="{460A4993-9AED-4B80-81D8-D5EAC5695A6A}" type="presOf" srcId="{A0ECBDB2-6B9B-44D6-96A6-1416667C925A}" destId="{C917E02E-FD02-4DB3-9EF5-606F36F02D68}" srcOrd="0" destOrd="0" presId="urn:microsoft.com/office/officeart/2005/8/layout/hList6"/>
    <dgm:cxn modelId="{DC500EAE-2491-4BCC-8E9E-C2A99524F6DB}" srcId="{B8A7828E-C2B1-4902-9D35-A3547243BECB}" destId="{03490E51-C713-4EB0-BCD0-266E3385C3A2}" srcOrd="1" destOrd="0" parTransId="{22DA15DC-D156-41FF-A069-3C5CCCE2AB08}" sibTransId="{DE70FCE4-831D-46BA-AE09-288CD9C6355B}"/>
    <dgm:cxn modelId="{DD9B7BE3-2A48-47DC-BC5B-4B802BE39745}" type="presOf" srcId="{4CE6EE8B-65F8-41D2-9B7F-E4DC13E6B218}" destId="{5DFEAD48-6816-4856-8FB6-1143DDA05D0D}" srcOrd="0" destOrd="0" presId="urn:microsoft.com/office/officeart/2005/8/layout/hList6"/>
    <dgm:cxn modelId="{E1A38CE7-8B1D-49FA-9F53-37718D092C69}" type="presOf" srcId="{FDA9A503-2F91-4DDC-840E-7E721B8F91D0}" destId="{09CC6D4A-A4D2-4996-89E3-57BC56DA45ED}" srcOrd="0" destOrd="0" presId="urn:microsoft.com/office/officeart/2005/8/layout/hList6"/>
    <dgm:cxn modelId="{51706FEC-4499-4E0C-A3DC-223FFFDAF19B}" srcId="{B8A7828E-C2B1-4902-9D35-A3547243BECB}" destId="{7FE11DAF-3671-4E00-80A4-5C23EA9B3AC4}" srcOrd="4" destOrd="0" parTransId="{1E0D50F2-9223-4E87-A445-ADFD8395A57F}" sibTransId="{1A94AA67-6A84-4EB3-813C-D148F964CF89}"/>
    <dgm:cxn modelId="{DCC645F3-37C9-4865-A0E5-E4BD042C2DBE}" srcId="{B8A7828E-C2B1-4902-9D35-A3547243BECB}" destId="{FDA9A503-2F91-4DDC-840E-7E721B8F91D0}" srcOrd="3" destOrd="0" parTransId="{E5225C36-F880-4FE3-8317-A0C4E20D4A4E}" sibTransId="{0AAFB590-8127-416E-83AE-6D7894927D4F}"/>
    <dgm:cxn modelId="{683637F7-CF5C-498A-BF2B-122C226310B4}" type="presOf" srcId="{B8A7828E-C2B1-4902-9D35-A3547243BECB}" destId="{3C52218D-C1C1-44BB-BC16-0378912859C1}" srcOrd="0" destOrd="0" presId="urn:microsoft.com/office/officeart/2005/8/layout/hList6"/>
    <dgm:cxn modelId="{26B2891E-3D77-4DF8-A605-EA7CA16EE877}" type="presParOf" srcId="{3C52218D-C1C1-44BB-BC16-0378912859C1}" destId="{C917E02E-FD02-4DB3-9EF5-606F36F02D68}" srcOrd="0" destOrd="0" presId="urn:microsoft.com/office/officeart/2005/8/layout/hList6"/>
    <dgm:cxn modelId="{C1F5994E-8FCD-48B2-80A6-16CCBC17771D}" type="presParOf" srcId="{3C52218D-C1C1-44BB-BC16-0378912859C1}" destId="{EE167F0B-F47A-4791-B3FA-0772D9367190}" srcOrd="1" destOrd="0" presId="urn:microsoft.com/office/officeart/2005/8/layout/hList6"/>
    <dgm:cxn modelId="{4C537A0C-E4AC-4FDB-9101-6DBEFE303B32}" type="presParOf" srcId="{3C52218D-C1C1-44BB-BC16-0378912859C1}" destId="{805E5B9E-330A-47C8-9DC8-B719FF731918}" srcOrd="2" destOrd="0" presId="urn:microsoft.com/office/officeart/2005/8/layout/hList6"/>
    <dgm:cxn modelId="{398B023A-011E-4D6A-A863-E8C551C761DC}" type="presParOf" srcId="{3C52218D-C1C1-44BB-BC16-0378912859C1}" destId="{4D968357-CA71-4AD3-A79F-E4019DF7D871}" srcOrd="3" destOrd="0" presId="urn:microsoft.com/office/officeart/2005/8/layout/hList6"/>
    <dgm:cxn modelId="{9EF51499-D49D-47C3-8DCD-9A42BEBDF342}" type="presParOf" srcId="{3C52218D-C1C1-44BB-BC16-0378912859C1}" destId="{5DFEAD48-6816-4856-8FB6-1143DDA05D0D}" srcOrd="4" destOrd="0" presId="urn:microsoft.com/office/officeart/2005/8/layout/hList6"/>
    <dgm:cxn modelId="{18890D7D-F373-4222-8807-0B45908EA5D7}" type="presParOf" srcId="{3C52218D-C1C1-44BB-BC16-0378912859C1}" destId="{44BEECEB-FC28-4B33-A57B-E173D8A72EC0}" srcOrd="5" destOrd="0" presId="urn:microsoft.com/office/officeart/2005/8/layout/hList6"/>
    <dgm:cxn modelId="{BAD5E117-B157-4286-8A6C-0CFE8777ADBE}" type="presParOf" srcId="{3C52218D-C1C1-44BB-BC16-0378912859C1}" destId="{09CC6D4A-A4D2-4996-89E3-57BC56DA45ED}" srcOrd="6" destOrd="0" presId="urn:microsoft.com/office/officeart/2005/8/layout/hList6"/>
    <dgm:cxn modelId="{88D85B50-849A-44AA-92B7-99D6803ADC90}" type="presParOf" srcId="{3C52218D-C1C1-44BB-BC16-0378912859C1}" destId="{A42CD6B3-D419-4392-B7A3-EB162EA4F0D1}" srcOrd="7" destOrd="0" presId="urn:microsoft.com/office/officeart/2005/8/layout/hList6"/>
    <dgm:cxn modelId="{70359B32-7CC2-45FF-BF35-151F223EC9EC}" type="presParOf" srcId="{3C52218D-C1C1-44BB-BC16-0378912859C1}" destId="{9CBBE549-CDFD-4FF6-B0E2-2016D70C2C53}"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7828E-C2B1-4902-9D35-A3547243BEC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A0ECBDB2-6B9B-44D6-96A6-1416667C925A}">
      <dgm:prSet phldrT="[Texte]" custT="1"/>
      <dgm:spPr/>
      <dgm:t>
        <a:bodyPr/>
        <a:lstStyle/>
        <a:p>
          <a:pPr algn="l"/>
          <a:r>
            <a:rPr lang="fr-FR" sz="1800" b="1" dirty="0"/>
            <a:t>Volet 1</a:t>
          </a:r>
        </a:p>
        <a:p>
          <a:pPr algn="l"/>
          <a:r>
            <a:rPr lang="fr-FR" sz="1800" b="1" dirty="0"/>
            <a:t>L’approche institutionnel de la natation scolaire</a:t>
          </a:r>
          <a:endParaRPr lang="fr-FR" sz="14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D090381-D80E-424D-8010-CAEB3352952F}" type="parTrans" cxnId="{65C1CC79-012C-4C5E-831B-A853813B341A}">
      <dgm:prSet/>
      <dgm:spPr/>
      <dgm:t>
        <a:bodyPr/>
        <a:lstStyle/>
        <a:p>
          <a:endParaRPr lang="fr-FR"/>
        </a:p>
      </dgm:t>
    </dgm:pt>
    <dgm:pt modelId="{C07A3D73-F0A0-478C-9A33-4D9E4F2EE934}" type="sibTrans" cxnId="{65C1CC79-012C-4C5E-831B-A853813B341A}">
      <dgm:prSet/>
      <dgm:spPr/>
      <dgm:t>
        <a:bodyPr/>
        <a:lstStyle/>
        <a:p>
          <a:endParaRPr lang="fr-FR"/>
        </a:p>
      </dgm:t>
    </dgm:pt>
    <dgm:pt modelId="{03490E51-C713-4EB0-BCD0-266E3385C3A2}">
      <dgm:prSet phldrT="[Texte]" custT="1"/>
      <dgm:spPr/>
      <dgm:t>
        <a:bodyPr/>
        <a:lstStyle/>
        <a:p>
          <a:pPr algn="l"/>
          <a:r>
            <a:rPr lang="fr-FR" sz="1800" b="1" dirty="0"/>
            <a:t>Volet 2</a:t>
          </a:r>
        </a:p>
        <a:p>
          <a:pPr algn="l"/>
          <a:r>
            <a:rPr lang="fr-FR" sz="1800" b="1" dirty="0"/>
            <a:t>L’organisation pédagogique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DA15DC-D156-41FF-A069-3C5CCCE2AB08}" type="parTrans" cxnId="{DC500EAE-2491-4BCC-8E9E-C2A99524F6DB}">
      <dgm:prSet/>
      <dgm:spPr/>
      <dgm:t>
        <a:bodyPr/>
        <a:lstStyle/>
        <a:p>
          <a:endParaRPr lang="fr-FR"/>
        </a:p>
      </dgm:t>
    </dgm:pt>
    <dgm:pt modelId="{DE70FCE4-831D-46BA-AE09-288CD9C6355B}" type="sibTrans" cxnId="{DC500EAE-2491-4BCC-8E9E-C2A99524F6DB}">
      <dgm:prSet/>
      <dgm:spPr/>
      <dgm:t>
        <a:bodyPr/>
        <a:lstStyle/>
        <a:p>
          <a:endParaRPr lang="fr-FR"/>
        </a:p>
      </dgm:t>
    </dgm:pt>
    <dgm:pt modelId="{4CE6EE8B-65F8-41D2-9B7F-E4DC13E6B218}">
      <dgm:prSet phldrT="[Texte]" custT="1"/>
      <dgm:spPr/>
      <dgm:t>
        <a:bodyPr/>
        <a:lstStyle/>
        <a:p>
          <a:pPr algn="l"/>
          <a:r>
            <a:rPr lang="fr-FR" sz="1800" b="1" dirty="0"/>
            <a:t>Volet 3 </a:t>
          </a:r>
        </a:p>
        <a:p>
          <a:pPr algn="l"/>
          <a:r>
            <a:rPr lang="fr-FR" sz="1800" b="1" dirty="0"/>
            <a:t>Le projet pédagogique</a:t>
          </a:r>
          <a:endParaRPr lang="fr-FR" sz="14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E85E32E-95F2-4DD9-B0F3-01EEA6B6346F}" type="parTrans" cxnId="{52DCAA67-13EF-433C-8611-6BF61918A0D8}">
      <dgm:prSet/>
      <dgm:spPr/>
      <dgm:t>
        <a:bodyPr/>
        <a:lstStyle/>
        <a:p>
          <a:endParaRPr lang="fr-FR"/>
        </a:p>
      </dgm:t>
    </dgm:pt>
    <dgm:pt modelId="{46B87090-9412-4300-B54A-67371E8D819A}" type="sibTrans" cxnId="{52DCAA67-13EF-433C-8611-6BF61918A0D8}">
      <dgm:prSet/>
      <dgm:spPr/>
      <dgm:t>
        <a:bodyPr/>
        <a:lstStyle/>
        <a:p>
          <a:endParaRPr lang="fr-FR"/>
        </a:p>
      </dgm:t>
    </dgm:pt>
    <dgm:pt modelId="{FDA9A503-2F91-4DDC-840E-7E721B8F91D0}">
      <dgm:prSet custT="1"/>
      <dgm:spPr/>
      <dgm:t>
        <a:bodyPr/>
        <a:lstStyle/>
        <a:p>
          <a:pPr algn="l"/>
          <a:r>
            <a:rPr lang="fr-FR" sz="1800" b="1" dirty="0"/>
            <a:t>Volet 4</a:t>
          </a:r>
        </a:p>
        <a:p>
          <a:pPr algn="l"/>
          <a:r>
            <a:rPr lang="fr-FR" sz="1800" b="1" dirty="0"/>
            <a:t>Les certifications</a:t>
          </a:r>
          <a:endParaRPr lang="fr-FR" sz="1400" b="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E5225C36-F880-4FE3-8317-A0C4E20D4A4E}" type="parTrans" cxnId="{DCC645F3-37C9-4865-A0E5-E4BD042C2DBE}">
      <dgm:prSet/>
      <dgm:spPr/>
      <dgm:t>
        <a:bodyPr/>
        <a:lstStyle/>
        <a:p>
          <a:endParaRPr lang="fr-FR"/>
        </a:p>
      </dgm:t>
    </dgm:pt>
    <dgm:pt modelId="{0AAFB590-8127-416E-83AE-6D7894927D4F}" type="sibTrans" cxnId="{DCC645F3-37C9-4865-A0E5-E4BD042C2DBE}">
      <dgm:prSet/>
      <dgm:spPr/>
      <dgm:t>
        <a:bodyPr/>
        <a:lstStyle/>
        <a:p>
          <a:endParaRPr lang="fr-FR"/>
        </a:p>
      </dgm:t>
    </dgm:pt>
    <dgm:pt modelId="{7FE11DAF-3671-4E00-80A4-5C23EA9B3AC4}">
      <dgm:prSet custT="1"/>
      <dgm:spPr/>
      <dgm:t>
        <a:bodyPr/>
        <a:lstStyle/>
        <a:p>
          <a:pPr algn="l"/>
          <a:r>
            <a:rPr lang="fr-FR" sz="1800" b="1" dirty="0"/>
            <a:t>Volet 5 </a:t>
          </a:r>
        </a:p>
        <a:p>
          <a:pPr algn="l"/>
          <a:r>
            <a:rPr lang="fr-FR" sz="1800" b="1" dirty="0"/>
            <a:t>Les partenariats</a:t>
          </a:r>
          <a:endParaRPr lang="fr-FR" sz="1400" b="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E0D50F2-9223-4E87-A445-ADFD8395A57F}" type="parTrans" cxnId="{51706FEC-4499-4E0C-A3DC-223FFFDAF19B}">
      <dgm:prSet/>
      <dgm:spPr/>
      <dgm:t>
        <a:bodyPr/>
        <a:lstStyle/>
        <a:p>
          <a:endParaRPr lang="fr-FR"/>
        </a:p>
      </dgm:t>
    </dgm:pt>
    <dgm:pt modelId="{1A94AA67-6A84-4EB3-813C-D148F964CF89}" type="sibTrans" cxnId="{51706FEC-4499-4E0C-A3DC-223FFFDAF19B}">
      <dgm:prSet/>
      <dgm:spPr/>
      <dgm:t>
        <a:bodyPr/>
        <a:lstStyle/>
        <a:p>
          <a:endParaRPr lang="fr-FR"/>
        </a:p>
      </dgm:t>
    </dgm:pt>
    <dgm:pt modelId="{3C52218D-C1C1-44BB-BC16-0378912859C1}" type="pres">
      <dgm:prSet presAssocID="{B8A7828E-C2B1-4902-9D35-A3547243BECB}" presName="Name0" presStyleCnt="0">
        <dgm:presLayoutVars>
          <dgm:dir/>
          <dgm:resizeHandles val="exact"/>
        </dgm:presLayoutVars>
      </dgm:prSet>
      <dgm:spPr/>
    </dgm:pt>
    <dgm:pt modelId="{C917E02E-FD02-4DB3-9EF5-606F36F02D68}" type="pres">
      <dgm:prSet presAssocID="{A0ECBDB2-6B9B-44D6-96A6-1416667C925A}" presName="node" presStyleLbl="node1" presStyleIdx="0" presStyleCnt="5">
        <dgm:presLayoutVars>
          <dgm:bulletEnabled val="1"/>
        </dgm:presLayoutVars>
      </dgm:prSet>
      <dgm:spPr/>
    </dgm:pt>
    <dgm:pt modelId="{EE167F0B-F47A-4791-B3FA-0772D9367190}" type="pres">
      <dgm:prSet presAssocID="{C07A3D73-F0A0-478C-9A33-4D9E4F2EE934}" presName="sibTrans" presStyleCnt="0"/>
      <dgm:spPr/>
    </dgm:pt>
    <dgm:pt modelId="{805E5B9E-330A-47C8-9DC8-B719FF731918}" type="pres">
      <dgm:prSet presAssocID="{03490E51-C713-4EB0-BCD0-266E3385C3A2}" presName="node" presStyleLbl="node1" presStyleIdx="1" presStyleCnt="5">
        <dgm:presLayoutVars>
          <dgm:bulletEnabled val="1"/>
        </dgm:presLayoutVars>
      </dgm:prSet>
      <dgm:spPr/>
    </dgm:pt>
    <dgm:pt modelId="{4D968357-CA71-4AD3-A79F-E4019DF7D871}" type="pres">
      <dgm:prSet presAssocID="{DE70FCE4-831D-46BA-AE09-288CD9C6355B}" presName="sibTrans" presStyleCnt="0"/>
      <dgm:spPr/>
    </dgm:pt>
    <dgm:pt modelId="{5DFEAD48-6816-4856-8FB6-1143DDA05D0D}" type="pres">
      <dgm:prSet presAssocID="{4CE6EE8B-65F8-41D2-9B7F-E4DC13E6B218}" presName="node" presStyleLbl="node1" presStyleIdx="2" presStyleCnt="5">
        <dgm:presLayoutVars>
          <dgm:bulletEnabled val="1"/>
        </dgm:presLayoutVars>
      </dgm:prSet>
      <dgm:spPr/>
    </dgm:pt>
    <dgm:pt modelId="{44BEECEB-FC28-4B33-A57B-E173D8A72EC0}" type="pres">
      <dgm:prSet presAssocID="{46B87090-9412-4300-B54A-67371E8D819A}" presName="sibTrans" presStyleCnt="0"/>
      <dgm:spPr/>
    </dgm:pt>
    <dgm:pt modelId="{09CC6D4A-A4D2-4996-89E3-57BC56DA45ED}" type="pres">
      <dgm:prSet presAssocID="{FDA9A503-2F91-4DDC-840E-7E721B8F91D0}" presName="node" presStyleLbl="node1" presStyleIdx="3" presStyleCnt="5">
        <dgm:presLayoutVars>
          <dgm:bulletEnabled val="1"/>
        </dgm:presLayoutVars>
      </dgm:prSet>
      <dgm:spPr/>
    </dgm:pt>
    <dgm:pt modelId="{A42CD6B3-D419-4392-B7A3-EB162EA4F0D1}" type="pres">
      <dgm:prSet presAssocID="{0AAFB590-8127-416E-83AE-6D7894927D4F}" presName="sibTrans" presStyleCnt="0"/>
      <dgm:spPr/>
    </dgm:pt>
    <dgm:pt modelId="{9CBBE549-CDFD-4FF6-B0E2-2016D70C2C53}" type="pres">
      <dgm:prSet presAssocID="{7FE11DAF-3671-4E00-80A4-5C23EA9B3AC4}" presName="node" presStyleLbl="node1" presStyleIdx="4" presStyleCnt="5">
        <dgm:presLayoutVars>
          <dgm:bulletEnabled val="1"/>
        </dgm:presLayoutVars>
      </dgm:prSet>
      <dgm:spPr/>
    </dgm:pt>
  </dgm:ptLst>
  <dgm:cxnLst>
    <dgm:cxn modelId="{0B2D5848-B88B-445D-AAD0-098FB07C864F}" type="presOf" srcId="{03490E51-C713-4EB0-BCD0-266E3385C3A2}" destId="{805E5B9E-330A-47C8-9DC8-B719FF731918}" srcOrd="0" destOrd="0" presId="urn:microsoft.com/office/officeart/2005/8/layout/hList6"/>
    <dgm:cxn modelId="{52DCAA67-13EF-433C-8611-6BF61918A0D8}" srcId="{B8A7828E-C2B1-4902-9D35-A3547243BECB}" destId="{4CE6EE8B-65F8-41D2-9B7F-E4DC13E6B218}" srcOrd="2" destOrd="0" parTransId="{7E85E32E-95F2-4DD9-B0F3-01EEA6B6346F}" sibTransId="{46B87090-9412-4300-B54A-67371E8D819A}"/>
    <dgm:cxn modelId="{6DE4C679-F595-4459-B5F4-D560374F226C}" type="presOf" srcId="{7FE11DAF-3671-4E00-80A4-5C23EA9B3AC4}" destId="{9CBBE549-CDFD-4FF6-B0E2-2016D70C2C53}" srcOrd="0" destOrd="0" presId="urn:microsoft.com/office/officeart/2005/8/layout/hList6"/>
    <dgm:cxn modelId="{65C1CC79-012C-4C5E-831B-A853813B341A}" srcId="{B8A7828E-C2B1-4902-9D35-A3547243BECB}" destId="{A0ECBDB2-6B9B-44D6-96A6-1416667C925A}" srcOrd="0" destOrd="0" parTransId="{2D090381-D80E-424D-8010-CAEB3352952F}" sibTransId="{C07A3D73-F0A0-478C-9A33-4D9E4F2EE934}"/>
    <dgm:cxn modelId="{460A4993-9AED-4B80-81D8-D5EAC5695A6A}" type="presOf" srcId="{A0ECBDB2-6B9B-44D6-96A6-1416667C925A}" destId="{C917E02E-FD02-4DB3-9EF5-606F36F02D68}" srcOrd="0" destOrd="0" presId="urn:microsoft.com/office/officeart/2005/8/layout/hList6"/>
    <dgm:cxn modelId="{DC500EAE-2491-4BCC-8E9E-C2A99524F6DB}" srcId="{B8A7828E-C2B1-4902-9D35-A3547243BECB}" destId="{03490E51-C713-4EB0-BCD0-266E3385C3A2}" srcOrd="1" destOrd="0" parTransId="{22DA15DC-D156-41FF-A069-3C5CCCE2AB08}" sibTransId="{DE70FCE4-831D-46BA-AE09-288CD9C6355B}"/>
    <dgm:cxn modelId="{DD9B7BE3-2A48-47DC-BC5B-4B802BE39745}" type="presOf" srcId="{4CE6EE8B-65F8-41D2-9B7F-E4DC13E6B218}" destId="{5DFEAD48-6816-4856-8FB6-1143DDA05D0D}" srcOrd="0" destOrd="0" presId="urn:microsoft.com/office/officeart/2005/8/layout/hList6"/>
    <dgm:cxn modelId="{E1A38CE7-8B1D-49FA-9F53-37718D092C69}" type="presOf" srcId="{FDA9A503-2F91-4DDC-840E-7E721B8F91D0}" destId="{09CC6D4A-A4D2-4996-89E3-57BC56DA45ED}" srcOrd="0" destOrd="0" presId="urn:microsoft.com/office/officeart/2005/8/layout/hList6"/>
    <dgm:cxn modelId="{51706FEC-4499-4E0C-A3DC-223FFFDAF19B}" srcId="{B8A7828E-C2B1-4902-9D35-A3547243BECB}" destId="{7FE11DAF-3671-4E00-80A4-5C23EA9B3AC4}" srcOrd="4" destOrd="0" parTransId="{1E0D50F2-9223-4E87-A445-ADFD8395A57F}" sibTransId="{1A94AA67-6A84-4EB3-813C-D148F964CF89}"/>
    <dgm:cxn modelId="{DCC645F3-37C9-4865-A0E5-E4BD042C2DBE}" srcId="{B8A7828E-C2B1-4902-9D35-A3547243BECB}" destId="{FDA9A503-2F91-4DDC-840E-7E721B8F91D0}" srcOrd="3" destOrd="0" parTransId="{E5225C36-F880-4FE3-8317-A0C4E20D4A4E}" sibTransId="{0AAFB590-8127-416E-83AE-6D7894927D4F}"/>
    <dgm:cxn modelId="{683637F7-CF5C-498A-BF2B-122C226310B4}" type="presOf" srcId="{B8A7828E-C2B1-4902-9D35-A3547243BECB}" destId="{3C52218D-C1C1-44BB-BC16-0378912859C1}" srcOrd="0" destOrd="0" presId="urn:microsoft.com/office/officeart/2005/8/layout/hList6"/>
    <dgm:cxn modelId="{26B2891E-3D77-4DF8-A605-EA7CA16EE877}" type="presParOf" srcId="{3C52218D-C1C1-44BB-BC16-0378912859C1}" destId="{C917E02E-FD02-4DB3-9EF5-606F36F02D68}" srcOrd="0" destOrd="0" presId="urn:microsoft.com/office/officeart/2005/8/layout/hList6"/>
    <dgm:cxn modelId="{C1F5994E-8FCD-48B2-80A6-16CCBC17771D}" type="presParOf" srcId="{3C52218D-C1C1-44BB-BC16-0378912859C1}" destId="{EE167F0B-F47A-4791-B3FA-0772D9367190}" srcOrd="1" destOrd="0" presId="urn:microsoft.com/office/officeart/2005/8/layout/hList6"/>
    <dgm:cxn modelId="{4C537A0C-E4AC-4FDB-9101-6DBEFE303B32}" type="presParOf" srcId="{3C52218D-C1C1-44BB-BC16-0378912859C1}" destId="{805E5B9E-330A-47C8-9DC8-B719FF731918}" srcOrd="2" destOrd="0" presId="urn:microsoft.com/office/officeart/2005/8/layout/hList6"/>
    <dgm:cxn modelId="{398B023A-011E-4D6A-A863-E8C551C761DC}" type="presParOf" srcId="{3C52218D-C1C1-44BB-BC16-0378912859C1}" destId="{4D968357-CA71-4AD3-A79F-E4019DF7D871}" srcOrd="3" destOrd="0" presId="urn:microsoft.com/office/officeart/2005/8/layout/hList6"/>
    <dgm:cxn modelId="{9EF51499-D49D-47C3-8DCD-9A42BEBDF342}" type="presParOf" srcId="{3C52218D-C1C1-44BB-BC16-0378912859C1}" destId="{5DFEAD48-6816-4856-8FB6-1143DDA05D0D}" srcOrd="4" destOrd="0" presId="urn:microsoft.com/office/officeart/2005/8/layout/hList6"/>
    <dgm:cxn modelId="{18890D7D-F373-4222-8807-0B45908EA5D7}" type="presParOf" srcId="{3C52218D-C1C1-44BB-BC16-0378912859C1}" destId="{44BEECEB-FC28-4B33-A57B-E173D8A72EC0}" srcOrd="5" destOrd="0" presId="urn:microsoft.com/office/officeart/2005/8/layout/hList6"/>
    <dgm:cxn modelId="{BAD5E117-B157-4286-8A6C-0CFE8777ADBE}" type="presParOf" srcId="{3C52218D-C1C1-44BB-BC16-0378912859C1}" destId="{09CC6D4A-A4D2-4996-89E3-57BC56DA45ED}" srcOrd="6" destOrd="0" presId="urn:microsoft.com/office/officeart/2005/8/layout/hList6"/>
    <dgm:cxn modelId="{88D85B50-849A-44AA-92B7-99D6803ADC90}" type="presParOf" srcId="{3C52218D-C1C1-44BB-BC16-0378912859C1}" destId="{A42CD6B3-D419-4392-B7A3-EB162EA4F0D1}" srcOrd="7" destOrd="0" presId="urn:microsoft.com/office/officeart/2005/8/layout/hList6"/>
    <dgm:cxn modelId="{70359B32-7CC2-45FF-BF35-151F223EC9EC}" type="presParOf" srcId="{3C52218D-C1C1-44BB-BC16-0378912859C1}" destId="{9CBBE549-CDFD-4FF6-B0E2-2016D70C2C53}"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9302F-561A-4CFC-8A06-D17C0BF3779E}"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fr-FR"/>
        </a:p>
      </dgm:t>
    </dgm:pt>
    <dgm:pt modelId="{D488F8D4-3FD0-47B9-B50C-F1A6E1EE459D}">
      <dgm:prSet phldrT="[Texte]"/>
      <dgm:spPr/>
      <dgm:t>
        <a:bodyPr/>
        <a:lstStyle/>
        <a:p>
          <a:r>
            <a:rPr lang="fr-FR" dirty="0"/>
            <a:t>Le milieu aquatique, un environnement spécifique</a:t>
          </a:r>
        </a:p>
      </dgm:t>
    </dgm:pt>
    <dgm:pt modelId="{9402BB95-6A78-4B98-BB5B-9737830D13FB}" type="parTrans" cxnId="{2F4BF4A4-AE2C-484F-9826-A4957283D03A}">
      <dgm:prSet/>
      <dgm:spPr/>
      <dgm:t>
        <a:bodyPr/>
        <a:lstStyle/>
        <a:p>
          <a:endParaRPr lang="fr-FR"/>
        </a:p>
      </dgm:t>
    </dgm:pt>
    <dgm:pt modelId="{CBECFC6B-8CEF-43DD-B1DD-48C6FCE8B38A}" type="sibTrans" cxnId="{2F4BF4A4-AE2C-484F-9826-A4957283D03A}">
      <dgm:prSet/>
      <dgm:spPr/>
      <dgm:t>
        <a:bodyPr/>
        <a:lstStyle/>
        <a:p>
          <a:endParaRPr lang="fr-FR"/>
        </a:p>
      </dgm:t>
    </dgm:pt>
    <dgm:pt modelId="{21E4B4DE-E037-45C7-8FA0-7C0B0E341D06}">
      <dgm:prSet phldrT="[Texte]"/>
      <dgm:spPr/>
      <dgm:t>
        <a:bodyPr/>
        <a:lstStyle/>
        <a:p>
          <a:r>
            <a:rPr lang="fr-FR" dirty="0"/>
            <a:t>Appuis fuyants</a:t>
          </a:r>
        </a:p>
      </dgm:t>
    </dgm:pt>
    <dgm:pt modelId="{C93F95F6-3090-4AA1-BF67-046812697522}" type="parTrans" cxnId="{266B0DD2-9DA2-47F2-A75A-6E2AFB959359}">
      <dgm:prSet/>
      <dgm:spPr/>
      <dgm:t>
        <a:bodyPr/>
        <a:lstStyle/>
        <a:p>
          <a:endParaRPr lang="fr-FR"/>
        </a:p>
      </dgm:t>
    </dgm:pt>
    <dgm:pt modelId="{18013FEF-12BA-4C4E-96BF-7658D71B3715}" type="sibTrans" cxnId="{266B0DD2-9DA2-47F2-A75A-6E2AFB959359}">
      <dgm:prSet/>
      <dgm:spPr/>
      <dgm:t>
        <a:bodyPr/>
        <a:lstStyle/>
        <a:p>
          <a:endParaRPr lang="fr-FR"/>
        </a:p>
      </dgm:t>
    </dgm:pt>
    <dgm:pt modelId="{034A3D34-4E8E-44F7-BEB0-71EFD8E995FF}">
      <dgm:prSet phldrT="[Texte]"/>
      <dgm:spPr/>
      <dgm:t>
        <a:bodyPr/>
        <a:lstStyle/>
        <a:p>
          <a:r>
            <a:rPr lang="fr-FR" dirty="0"/>
            <a:t>Résistance au déplacement</a:t>
          </a:r>
        </a:p>
      </dgm:t>
    </dgm:pt>
    <dgm:pt modelId="{CC39AE5A-162F-47EE-9D95-F4106A7F17F9}" type="parTrans" cxnId="{4285CD16-58F3-47EA-8326-10481C7C7E84}">
      <dgm:prSet/>
      <dgm:spPr/>
      <dgm:t>
        <a:bodyPr/>
        <a:lstStyle/>
        <a:p>
          <a:endParaRPr lang="fr-FR"/>
        </a:p>
      </dgm:t>
    </dgm:pt>
    <dgm:pt modelId="{34004025-8689-4F0D-A134-5D6E88E5BF19}" type="sibTrans" cxnId="{4285CD16-58F3-47EA-8326-10481C7C7E84}">
      <dgm:prSet/>
      <dgm:spPr/>
      <dgm:t>
        <a:bodyPr/>
        <a:lstStyle/>
        <a:p>
          <a:endParaRPr lang="fr-FR"/>
        </a:p>
      </dgm:t>
    </dgm:pt>
    <dgm:pt modelId="{462828BC-AA9B-4223-8EC6-206017B3A7FF}">
      <dgm:prSet phldrT="[Texte]"/>
      <dgm:spPr/>
      <dgm:t>
        <a:bodyPr/>
        <a:lstStyle/>
        <a:p>
          <a:r>
            <a:rPr lang="fr-FR" dirty="0"/>
            <a:t>Profondeur possible</a:t>
          </a:r>
        </a:p>
      </dgm:t>
    </dgm:pt>
    <dgm:pt modelId="{A76A802D-DCE1-448E-BA93-8164B5AE9A57}" type="parTrans" cxnId="{2FD76757-8E56-4B8E-9E24-5AF7DA15CE7F}">
      <dgm:prSet/>
      <dgm:spPr/>
      <dgm:t>
        <a:bodyPr/>
        <a:lstStyle/>
        <a:p>
          <a:endParaRPr lang="fr-FR"/>
        </a:p>
      </dgm:t>
    </dgm:pt>
    <dgm:pt modelId="{D79DB30A-A7F6-4188-B84D-3FF68481AD2E}" type="sibTrans" cxnId="{2FD76757-8E56-4B8E-9E24-5AF7DA15CE7F}">
      <dgm:prSet/>
      <dgm:spPr/>
      <dgm:t>
        <a:bodyPr/>
        <a:lstStyle/>
        <a:p>
          <a:endParaRPr lang="fr-FR"/>
        </a:p>
      </dgm:t>
    </dgm:pt>
    <dgm:pt modelId="{B05F241C-4AC1-4A07-BB09-D8EFFB7EB533}">
      <dgm:prSet phldrT="[Texte]"/>
      <dgm:spPr/>
      <dgm:t>
        <a:bodyPr/>
        <a:lstStyle/>
        <a:p>
          <a:r>
            <a:rPr lang="fr-FR" dirty="0"/>
            <a:t>Sans air </a:t>
          </a:r>
          <a:r>
            <a:rPr lang="fr-FR" dirty="0" err="1"/>
            <a:t>inspirable</a:t>
          </a:r>
          <a:endParaRPr lang="fr-FR" dirty="0"/>
        </a:p>
      </dgm:t>
    </dgm:pt>
    <dgm:pt modelId="{B574B5E7-FEAB-4F37-91EB-9A0D5281F02F}" type="parTrans" cxnId="{F55B4DE5-8AE3-4E9F-A299-B68BA580DA56}">
      <dgm:prSet/>
      <dgm:spPr/>
      <dgm:t>
        <a:bodyPr/>
        <a:lstStyle/>
        <a:p>
          <a:endParaRPr lang="fr-FR"/>
        </a:p>
      </dgm:t>
    </dgm:pt>
    <dgm:pt modelId="{81034A0F-FF7A-40E4-8264-59468B225AA5}" type="sibTrans" cxnId="{F55B4DE5-8AE3-4E9F-A299-B68BA580DA56}">
      <dgm:prSet/>
      <dgm:spPr/>
      <dgm:t>
        <a:bodyPr/>
        <a:lstStyle/>
        <a:p>
          <a:endParaRPr lang="fr-FR"/>
        </a:p>
      </dgm:t>
    </dgm:pt>
    <dgm:pt modelId="{E67187A9-086D-42DB-B999-75AE41A3176D}">
      <dgm:prSet phldrT="[Texte]"/>
      <dgm:spPr/>
      <dgm:t>
        <a:bodyPr/>
        <a:lstStyle/>
        <a:p>
          <a:r>
            <a:rPr lang="fr-FR" dirty="0"/>
            <a:t>Vision et audition perturbées </a:t>
          </a:r>
        </a:p>
      </dgm:t>
    </dgm:pt>
    <dgm:pt modelId="{FA69DCB4-E989-4EA1-A94B-E4A1EA25ABA7}" type="parTrans" cxnId="{16CE77E9-DECB-473B-9C22-6C5330D6F0A4}">
      <dgm:prSet/>
      <dgm:spPr/>
      <dgm:t>
        <a:bodyPr/>
        <a:lstStyle/>
        <a:p>
          <a:endParaRPr lang="fr-FR"/>
        </a:p>
      </dgm:t>
    </dgm:pt>
    <dgm:pt modelId="{FF43BC10-AF6A-4B99-9AA3-E76229164D76}" type="sibTrans" cxnId="{16CE77E9-DECB-473B-9C22-6C5330D6F0A4}">
      <dgm:prSet/>
      <dgm:spPr/>
      <dgm:t>
        <a:bodyPr/>
        <a:lstStyle/>
        <a:p>
          <a:endParaRPr lang="fr-FR"/>
        </a:p>
      </dgm:t>
    </dgm:pt>
    <dgm:pt modelId="{AD79E037-DD78-4B0B-8FD2-407E4D3E0734}">
      <dgm:prSet phldrT="[Texte]"/>
      <dgm:spPr/>
      <dgm:t>
        <a:bodyPr/>
        <a:lstStyle/>
        <a:p>
          <a:r>
            <a:rPr lang="fr-FR" dirty="0"/>
            <a:t>Enveloppant</a:t>
          </a:r>
        </a:p>
      </dgm:t>
    </dgm:pt>
    <dgm:pt modelId="{74AE6701-9330-49FB-A416-A134F268800B}" type="parTrans" cxnId="{C69A7179-849B-474C-8A4C-F2B0BAEAD724}">
      <dgm:prSet/>
      <dgm:spPr/>
      <dgm:t>
        <a:bodyPr/>
        <a:lstStyle/>
        <a:p>
          <a:endParaRPr lang="fr-FR"/>
        </a:p>
      </dgm:t>
    </dgm:pt>
    <dgm:pt modelId="{31D82921-8735-4B68-8F9D-B0FD0EF7FEF9}" type="sibTrans" cxnId="{C69A7179-849B-474C-8A4C-F2B0BAEAD724}">
      <dgm:prSet/>
      <dgm:spPr/>
      <dgm:t>
        <a:bodyPr/>
        <a:lstStyle/>
        <a:p>
          <a:endParaRPr lang="fr-FR"/>
        </a:p>
      </dgm:t>
    </dgm:pt>
    <dgm:pt modelId="{56DA8F3C-803C-43A3-B231-74B3587DC843}">
      <dgm:prSet phldrT="[Texte]"/>
      <dgm:spPr/>
      <dgm:t>
        <a:bodyPr/>
        <a:lstStyle/>
        <a:p>
          <a:r>
            <a:rPr lang="fr-FR"/>
            <a:t>Portant (Archimède)</a:t>
          </a:r>
          <a:endParaRPr lang="fr-FR" dirty="0"/>
        </a:p>
      </dgm:t>
    </dgm:pt>
    <dgm:pt modelId="{3EECC3D4-BD36-4959-8D8E-71828F00FE37}" type="parTrans" cxnId="{4569474D-607A-4901-BCD8-EB498C2FF37A}">
      <dgm:prSet/>
      <dgm:spPr/>
      <dgm:t>
        <a:bodyPr/>
        <a:lstStyle/>
        <a:p>
          <a:endParaRPr lang="fr-FR"/>
        </a:p>
      </dgm:t>
    </dgm:pt>
    <dgm:pt modelId="{2EE15A07-DDC5-40AC-B5CE-D185150F6181}" type="sibTrans" cxnId="{4569474D-607A-4901-BCD8-EB498C2FF37A}">
      <dgm:prSet/>
      <dgm:spPr/>
      <dgm:t>
        <a:bodyPr/>
        <a:lstStyle/>
        <a:p>
          <a:endParaRPr lang="fr-FR"/>
        </a:p>
      </dgm:t>
    </dgm:pt>
    <dgm:pt modelId="{11B86AAC-C9C4-4741-9BFB-5B77F98B9E72}" type="pres">
      <dgm:prSet presAssocID="{4109302F-561A-4CFC-8A06-D17C0BF3779E}" presName="Name0" presStyleCnt="0">
        <dgm:presLayoutVars>
          <dgm:chPref val="1"/>
          <dgm:dir/>
          <dgm:animOne val="branch"/>
          <dgm:animLvl val="lvl"/>
          <dgm:resizeHandles val="exact"/>
        </dgm:presLayoutVars>
      </dgm:prSet>
      <dgm:spPr/>
    </dgm:pt>
    <dgm:pt modelId="{1010B033-C862-45FA-AB2D-B2B48F4B50B2}" type="pres">
      <dgm:prSet presAssocID="{D488F8D4-3FD0-47B9-B50C-F1A6E1EE459D}" presName="root1" presStyleCnt="0"/>
      <dgm:spPr/>
    </dgm:pt>
    <dgm:pt modelId="{62CB8289-8295-43EA-9F17-DE112EE85606}" type="pres">
      <dgm:prSet presAssocID="{D488F8D4-3FD0-47B9-B50C-F1A6E1EE459D}" presName="LevelOneTextNode" presStyleLbl="node0" presStyleIdx="0" presStyleCnt="1" custAng="5400000" custScaleX="205055" custLinFactX="-123573" custLinFactNeighborX="-200000" custLinFactNeighborY="1388">
        <dgm:presLayoutVars>
          <dgm:chPref val="3"/>
        </dgm:presLayoutVars>
      </dgm:prSet>
      <dgm:spPr/>
    </dgm:pt>
    <dgm:pt modelId="{D6436A43-AB1B-4CF9-A1E1-A054CF7035CA}" type="pres">
      <dgm:prSet presAssocID="{D488F8D4-3FD0-47B9-B50C-F1A6E1EE459D}" presName="level2hierChild" presStyleCnt="0"/>
      <dgm:spPr/>
    </dgm:pt>
    <dgm:pt modelId="{91EF3C64-2C1F-46F7-8F9F-D44E88B0E92B}" type="pres">
      <dgm:prSet presAssocID="{C93F95F6-3090-4AA1-BF67-046812697522}" presName="conn2-1" presStyleLbl="parChTrans1D2" presStyleIdx="0" presStyleCnt="7"/>
      <dgm:spPr/>
    </dgm:pt>
    <dgm:pt modelId="{87900708-420A-4174-8FCD-9D1A0AF5744C}" type="pres">
      <dgm:prSet presAssocID="{C93F95F6-3090-4AA1-BF67-046812697522}" presName="connTx" presStyleLbl="parChTrans1D2" presStyleIdx="0" presStyleCnt="7"/>
      <dgm:spPr/>
    </dgm:pt>
    <dgm:pt modelId="{EB392831-5BFA-4B2D-91B9-F6767AFA9252}" type="pres">
      <dgm:prSet presAssocID="{21E4B4DE-E037-45C7-8FA0-7C0B0E341D06}" presName="root2" presStyleCnt="0"/>
      <dgm:spPr/>
    </dgm:pt>
    <dgm:pt modelId="{38EE47A1-9151-4A0E-AFDA-4F5BE6E1B8E6}" type="pres">
      <dgm:prSet presAssocID="{21E4B4DE-E037-45C7-8FA0-7C0B0E341D06}" presName="LevelTwoTextNode" presStyleLbl="node2" presStyleIdx="0" presStyleCnt="7">
        <dgm:presLayoutVars>
          <dgm:chPref val="3"/>
        </dgm:presLayoutVars>
      </dgm:prSet>
      <dgm:spPr/>
    </dgm:pt>
    <dgm:pt modelId="{688A25B5-55BE-4324-9E7B-FADF77B17D70}" type="pres">
      <dgm:prSet presAssocID="{21E4B4DE-E037-45C7-8FA0-7C0B0E341D06}" presName="level3hierChild" presStyleCnt="0"/>
      <dgm:spPr/>
    </dgm:pt>
    <dgm:pt modelId="{CF0790BC-D010-4DB5-9E41-EB626FE907AE}" type="pres">
      <dgm:prSet presAssocID="{CC39AE5A-162F-47EE-9D95-F4106A7F17F9}" presName="conn2-1" presStyleLbl="parChTrans1D2" presStyleIdx="1" presStyleCnt="7"/>
      <dgm:spPr/>
    </dgm:pt>
    <dgm:pt modelId="{4C605984-BD9B-462E-8A7A-C46A5F687E9E}" type="pres">
      <dgm:prSet presAssocID="{CC39AE5A-162F-47EE-9D95-F4106A7F17F9}" presName="connTx" presStyleLbl="parChTrans1D2" presStyleIdx="1" presStyleCnt="7"/>
      <dgm:spPr/>
    </dgm:pt>
    <dgm:pt modelId="{D039FA90-8E8F-4692-9C68-33786C273BA3}" type="pres">
      <dgm:prSet presAssocID="{034A3D34-4E8E-44F7-BEB0-71EFD8E995FF}" presName="root2" presStyleCnt="0"/>
      <dgm:spPr/>
    </dgm:pt>
    <dgm:pt modelId="{96F048C5-7F3B-4FF4-9FE9-0638C7078CAD}" type="pres">
      <dgm:prSet presAssocID="{034A3D34-4E8E-44F7-BEB0-71EFD8E995FF}" presName="LevelTwoTextNode" presStyleLbl="node2" presStyleIdx="1" presStyleCnt="7">
        <dgm:presLayoutVars>
          <dgm:chPref val="3"/>
        </dgm:presLayoutVars>
      </dgm:prSet>
      <dgm:spPr/>
    </dgm:pt>
    <dgm:pt modelId="{5387C537-6821-436D-90FB-7E9D372D7C9F}" type="pres">
      <dgm:prSet presAssocID="{034A3D34-4E8E-44F7-BEB0-71EFD8E995FF}" presName="level3hierChild" presStyleCnt="0"/>
      <dgm:spPr/>
    </dgm:pt>
    <dgm:pt modelId="{1911D810-84F7-4827-8527-2EFD7FBCA491}" type="pres">
      <dgm:prSet presAssocID="{A76A802D-DCE1-448E-BA93-8164B5AE9A57}" presName="conn2-1" presStyleLbl="parChTrans1D2" presStyleIdx="2" presStyleCnt="7"/>
      <dgm:spPr/>
    </dgm:pt>
    <dgm:pt modelId="{5E1D358D-A080-4442-9475-9D2A6C15305D}" type="pres">
      <dgm:prSet presAssocID="{A76A802D-DCE1-448E-BA93-8164B5AE9A57}" presName="connTx" presStyleLbl="parChTrans1D2" presStyleIdx="2" presStyleCnt="7"/>
      <dgm:spPr/>
    </dgm:pt>
    <dgm:pt modelId="{1E10EC86-3831-4754-A284-56C961E7DADF}" type="pres">
      <dgm:prSet presAssocID="{462828BC-AA9B-4223-8EC6-206017B3A7FF}" presName="root2" presStyleCnt="0"/>
      <dgm:spPr/>
    </dgm:pt>
    <dgm:pt modelId="{9D4AA7CF-0198-45C2-A72E-86EE8BFC7F68}" type="pres">
      <dgm:prSet presAssocID="{462828BC-AA9B-4223-8EC6-206017B3A7FF}" presName="LevelTwoTextNode" presStyleLbl="node2" presStyleIdx="2" presStyleCnt="7">
        <dgm:presLayoutVars>
          <dgm:chPref val="3"/>
        </dgm:presLayoutVars>
      </dgm:prSet>
      <dgm:spPr/>
    </dgm:pt>
    <dgm:pt modelId="{7C8DB16D-3767-4436-9861-2864BE475424}" type="pres">
      <dgm:prSet presAssocID="{462828BC-AA9B-4223-8EC6-206017B3A7FF}" presName="level3hierChild" presStyleCnt="0"/>
      <dgm:spPr/>
    </dgm:pt>
    <dgm:pt modelId="{6DD47B74-6237-4F0E-9872-660D59FD4097}" type="pres">
      <dgm:prSet presAssocID="{B574B5E7-FEAB-4F37-91EB-9A0D5281F02F}" presName="conn2-1" presStyleLbl="parChTrans1D2" presStyleIdx="3" presStyleCnt="7"/>
      <dgm:spPr/>
    </dgm:pt>
    <dgm:pt modelId="{FE44135C-FF47-498A-81AB-BFB8CBE91011}" type="pres">
      <dgm:prSet presAssocID="{B574B5E7-FEAB-4F37-91EB-9A0D5281F02F}" presName="connTx" presStyleLbl="parChTrans1D2" presStyleIdx="3" presStyleCnt="7"/>
      <dgm:spPr/>
    </dgm:pt>
    <dgm:pt modelId="{FC0E3144-50F2-42B4-A4CF-8ECE21578F31}" type="pres">
      <dgm:prSet presAssocID="{B05F241C-4AC1-4A07-BB09-D8EFFB7EB533}" presName="root2" presStyleCnt="0"/>
      <dgm:spPr/>
    </dgm:pt>
    <dgm:pt modelId="{510A7133-CF7A-457F-A37D-A0A87D546C63}" type="pres">
      <dgm:prSet presAssocID="{B05F241C-4AC1-4A07-BB09-D8EFFB7EB533}" presName="LevelTwoTextNode" presStyleLbl="node2" presStyleIdx="3" presStyleCnt="7">
        <dgm:presLayoutVars>
          <dgm:chPref val="3"/>
        </dgm:presLayoutVars>
      </dgm:prSet>
      <dgm:spPr/>
    </dgm:pt>
    <dgm:pt modelId="{181FF0D6-22DD-442F-92AB-78CF26E2D672}" type="pres">
      <dgm:prSet presAssocID="{B05F241C-4AC1-4A07-BB09-D8EFFB7EB533}" presName="level3hierChild" presStyleCnt="0"/>
      <dgm:spPr/>
    </dgm:pt>
    <dgm:pt modelId="{8A05BFFA-95DE-4D1E-B913-3994B4A95A14}" type="pres">
      <dgm:prSet presAssocID="{FA69DCB4-E989-4EA1-A94B-E4A1EA25ABA7}" presName="conn2-1" presStyleLbl="parChTrans1D2" presStyleIdx="4" presStyleCnt="7"/>
      <dgm:spPr/>
    </dgm:pt>
    <dgm:pt modelId="{30E6D0FC-751C-429D-B0CD-B141C68FEFE3}" type="pres">
      <dgm:prSet presAssocID="{FA69DCB4-E989-4EA1-A94B-E4A1EA25ABA7}" presName="connTx" presStyleLbl="parChTrans1D2" presStyleIdx="4" presStyleCnt="7"/>
      <dgm:spPr/>
    </dgm:pt>
    <dgm:pt modelId="{F83EB687-266A-476E-A974-88339C3630DA}" type="pres">
      <dgm:prSet presAssocID="{E67187A9-086D-42DB-B999-75AE41A3176D}" presName="root2" presStyleCnt="0"/>
      <dgm:spPr/>
    </dgm:pt>
    <dgm:pt modelId="{CACBC343-6015-4B02-B865-055510A1ED53}" type="pres">
      <dgm:prSet presAssocID="{E67187A9-086D-42DB-B999-75AE41A3176D}" presName="LevelTwoTextNode" presStyleLbl="node2" presStyleIdx="4" presStyleCnt="7">
        <dgm:presLayoutVars>
          <dgm:chPref val="3"/>
        </dgm:presLayoutVars>
      </dgm:prSet>
      <dgm:spPr/>
    </dgm:pt>
    <dgm:pt modelId="{EEB413CD-7B4E-4E5B-947D-FC2B47E03BDA}" type="pres">
      <dgm:prSet presAssocID="{E67187A9-086D-42DB-B999-75AE41A3176D}" presName="level3hierChild" presStyleCnt="0"/>
      <dgm:spPr/>
    </dgm:pt>
    <dgm:pt modelId="{1AB19260-1175-4783-80E8-32EC17B40C15}" type="pres">
      <dgm:prSet presAssocID="{74AE6701-9330-49FB-A416-A134F268800B}" presName="conn2-1" presStyleLbl="parChTrans1D2" presStyleIdx="5" presStyleCnt="7"/>
      <dgm:spPr/>
    </dgm:pt>
    <dgm:pt modelId="{742A49CA-201C-461E-B243-1C5E8CC11736}" type="pres">
      <dgm:prSet presAssocID="{74AE6701-9330-49FB-A416-A134F268800B}" presName="connTx" presStyleLbl="parChTrans1D2" presStyleIdx="5" presStyleCnt="7"/>
      <dgm:spPr/>
    </dgm:pt>
    <dgm:pt modelId="{156018C8-509B-4B4F-9F08-F0790B7C6E54}" type="pres">
      <dgm:prSet presAssocID="{AD79E037-DD78-4B0B-8FD2-407E4D3E0734}" presName="root2" presStyleCnt="0"/>
      <dgm:spPr/>
    </dgm:pt>
    <dgm:pt modelId="{77DDF016-ADFB-4C82-A877-705E6FFC36FA}" type="pres">
      <dgm:prSet presAssocID="{AD79E037-DD78-4B0B-8FD2-407E4D3E0734}" presName="LevelTwoTextNode" presStyleLbl="node2" presStyleIdx="5" presStyleCnt="7">
        <dgm:presLayoutVars>
          <dgm:chPref val="3"/>
        </dgm:presLayoutVars>
      </dgm:prSet>
      <dgm:spPr/>
    </dgm:pt>
    <dgm:pt modelId="{DC7E9E78-D80C-46C9-94E2-BB70378BAB30}" type="pres">
      <dgm:prSet presAssocID="{AD79E037-DD78-4B0B-8FD2-407E4D3E0734}" presName="level3hierChild" presStyleCnt="0"/>
      <dgm:spPr/>
    </dgm:pt>
    <dgm:pt modelId="{DBDBE8CE-881A-44B6-BBB0-42E9AA6D9215}" type="pres">
      <dgm:prSet presAssocID="{3EECC3D4-BD36-4959-8D8E-71828F00FE37}" presName="conn2-1" presStyleLbl="parChTrans1D2" presStyleIdx="6" presStyleCnt="7"/>
      <dgm:spPr/>
    </dgm:pt>
    <dgm:pt modelId="{6D7B1AAC-CA00-4A2C-9CFC-04BD2B028FC9}" type="pres">
      <dgm:prSet presAssocID="{3EECC3D4-BD36-4959-8D8E-71828F00FE37}" presName="connTx" presStyleLbl="parChTrans1D2" presStyleIdx="6" presStyleCnt="7"/>
      <dgm:spPr/>
    </dgm:pt>
    <dgm:pt modelId="{F5555382-AB7F-4F37-8403-6695B848B65F}" type="pres">
      <dgm:prSet presAssocID="{56DA8F3C-803C-43A3-B231-74B3587DC843}" presName="root2" presStyleCnt="0"/>
      <dgm:spPr/>
    </dgm:pt>
    <dgm:pt modelId="{70667030-6831-476D-9174-69CEF30E506F}" type="pres">
      <dgm:prSet presAssocID="{56DA8F3C-803C-43A3-B231-74B3587DC843}" presName="LevelTwoTextNode" presStyleLbl="node2" presStyleIdx="6" presStyleCnt="7">
        <dgm:presLayoutVars>
          <dgm:chPref val="3"/>
        </dgm:presLayoutVars>
      </dgm:prSet>
      <dgm:spPr/>
    </dgm:pt>
    <dgm:pt modelId="{B2E19A15-DDD3-4F33-BA17-14AAF55DC11E}" type="pres">
      <dgm:prSet presAssocID="{56DA8F3C-803C-43A3-B231-74B3587DC843}" presName="level3hierChild" presStyleCnt="0"/>
      <dgm:spPr/>
    </dgm:pt>
  </dgm:ptLst>
  <dgm:cxnLst>
    <dgm:cxn modelId="{A3915D05-D6E5-48CB-907B-765710CAB62A}" type="presOf" srcId="{E67187A9-086D-42DB-B999-75AE41A3176D}" destId="{CACBC343-6015-4B02-B865-055510A1ED53}" srcOrd="0" destOrd="0" presId="urn:microsoft.com/office/officeart/2008/layout/HorizontalMultiLevelHierarchy"/>
    <dgm:cxn modelId="{527C3D06-AB6A-4A47-9E56-F03556C6D854}" type="presOf" srcId="{B05F241C-4AC1-4A07-BB09-D8EFFB7EB533}" destId="{510A7133-CF7A-457F-A37D-A0A87D546C63}" srcOrd="0" destOrd="0" presId="urn:microsoft.com/office/officeart/2008/layout/HorizontalMultiLevelHierarchy"/>
    <dgm:cxn modelId="{D8DEA308-8D22-4A99-ABC1-F541F916019B}" type="presOf" srcId="{74AE6701-9330-49FB-A416-A134F268800B}" destId="{742A49CA-201C-461E-B243-1C5E8CC11736}" srcOrd="1" destOrd="0" presId="urn:microsoft.com/office/officeart/2008/layout/HorizontalMultiLevelHierarchy"/>
    <dgm:cxn modelId="{4285CD16-58F3-47EA-8326-10481C7C7E84}" srcId="{D488F8D4-3FD0-47B9-B50C-F1A6E1EE459D}" destId="{034A3D34-4E8E-44F7-BEB0-71EFD8E995FF}" srcOrd="1" destOrd="0" parTransId="{CC39AE5A-162F-47EE-9D95-F4106A7F17F9}" sibTransId="{34004025-8689-4F0D-A134-5D6E88E5BF19}"/>
    <dgm:cxn modelId="{6B3ED822-C0B1-482F-8D79-E9525616F4D9}" type="presOf" srcId="{74AE6701-9330-49FB-A416-A134F268800B}" destId="{1AB19260-1175-4783-80E8-32EC17B40C15}" srcOrd="0" destOrd="0" presId="urn:microsoft.com/office/officeart/2008/layout/HorizontalMultiLevelHierarchy"/>
    <dgm:cxn modelId="{4A84D926-6C1B-40E6-B1AA-7454029DD516}" type="presOf" srcId="{21E4B4DE-E037-45C7-8FA0-7C0B0E341D06}" destId="{38EE47A1-9151-4A0E-AFDA-4F5BE6E1B8E6}" srcOrd="0" destOrd="0" presId="urn:microsoft.com/office/officeart/2008/layout/HorizontalMultiLevelHierarchy"/>
    <dgm:cxn modelId="{EB197132-AB4B-4879-9AEE-BC37299DC6B9}" type="presOf" srcId="{56DA8F3C-803C-43A3-B231-74B3587DC843}" destId="{70667030-6831-476D-9174-69CEF30E506F}" srcOrd="0" destOrd="0" presId="urn:microsoft.com/office/officeart/2008/layout/HorizontalMultiLevelHierarchy"/>
    <dgm:cxn modelId="{B2D8DD37-AABD-4D76-9D8D-24CC82619689}" type="presOf" srcId="{B574B5E7-FEAB-4F37-91EB-9A0D5281F02F}" destId="{6DD47B74-6237-4F0E-9872-660D59FD4097}" srcOrd="0" destOrd="0" presId="urn:microsoft.com/office/officeart/2008/layout/HorizontalMultiLevelHierarchy"/>
    <dgm:cxn modelId="{4569474D-607A-4901-BCD8-EB498C2FF37A}" srcId="{D488F8D4-3FD0-47B9-B50C-F1A6E1EE459D}" destId="{56DA8F3C-803C-43A3-B231-74B3587DC843}" srcOrd="6" destOrd="0" parTransId="{3EECC3D4-BD36-4959-8D8E-71828F00FE37}" sibTransId="{2EE15A07-DDC5-40AC-B5CE-D185150F6181}"/>
    <dgm:cxn modelId="{85582A4E-1501-4C43-A3C6-FB36DF7B2CCF}" type="presOf" srcId="{4109302F-561A-4CFC-8A06-D17C0BF3779E}" destId="{11B86AAC-C9C4-4741-9BFB-5B77F98B9E72}" srcOrd="0" destOrd="0" presId="urn:microsoft.com/office/officeart/2008/layout/HorizontalMultiLevelHierarchy"/>
    <dgm:cxn modelId="{F7001E50-C722-45C6-AB34-9113262C725A}" type="presOf" srcId="{C93F95F6-3090-4AA1-BF67-046812697522}" destId="{87900708-420A-4174-8FCD-9D1A0AF5744C}" srcOrd="1" destOrd="0" presId="urn:microsoft.com/office/officeart/2008/layout/HorizontalMultiLevelHierarchy"/>
    <dgm:cxn modelId="{2FD76757-8E56-4B8E-9E24-5AF7DA15CE7F}" srcId="{D488F8D4-3FD0-47B9-B50C-F1A6E1EE459D}" destId="{462828BC-AA9B-4223-8EC6-206017B3A7FF}" srcOrd="2" destOrd="0" parTransId="{A76A802D-DCE1-448E-BA93-8164B5AE9A57}" sibTransId="{D79DB30A-A7F6-4188-B84D-3FF68481AD2E}"/>
    <dgm:cxn modelId="{528E9265-B660-4688-8583-52FD48EA559C}" type="presOf" srcId="{D488F8D4-3FD0-47B9-B50C-F1A6E1EE459D}" destId="{62CB8289-8295-43EA-9F17-DE112EE85606}" srcOrd="0" destOrd="0" presId="urn:microsoft.com/office/officeart/2008/layout/HorizontalMultiLevelHierarchy"/>
    <dgm:cxn modelId="{193A556F-2B88-467A-A488-58FD0D1EB153}" type="presOf" srcId="{A76A802D-DCE1-448E-BA93-8164B5AE9A57}" destId="{5E1D358D-A080-4442-9475-9D2A6C15305D}" srcOrd="1" destOrd="0" presId="urn:microsoft.com/office/officeart/2008/layout/HorizontalMultiLevelHierarchy"/>
    <dgm:cxn modelId="{A22B1577-1C9D-4A7A-968A-D3A90512A974}" type="presOf" srcId="{B574B5E7-FEAB-4F37-91EB-9A0D5281F02F}" destId="{FE44135C-FF47-498A-81AB-BFB8CBE91011}" srcOrd="1" destOrd="0" presId="urn:microsoft.com/office/officeart/2008/layout/HorizontalMultiLevelHierarchy"/>
    <dgm:cxn modelId="{71671479-19F5-4D30-92BB-C1454B7B179F}" type="presOf" srcId="{FA69DCB4-E989-4EA1-A94B-E4A1EA25ABA7}" destId="{8A05BFFA-95DE-4D1E-B913-3994B4A95A14}" srcOrd="0" destOrd="0" presId="urn:microsoft.com/office/officeart/2008/layout/HorizontalMultiLevelHierarchy"/>
    <dgm:cxn modelId="{C69A7179-849B-474C-8A4C-F2B0BAEAD724}" srcId="{D488F8D4-3FD0-47B9-B50C-F1A6E1EE459D}" destId="{AD79E037-DD78-4B0B-8FD2-407E4D3E0734}" srcOrd="5" destOrd="0" parTransId="{74AE6701-9330-49FB-A416-A134F268800B}" sibTransId="{31D82921-8735-4B68-8F9D-B0FD0EF7FEF9}"/>
    <dgm:cxn modelId="{EB718A7B-AAC2-4CCC-83BA-2BA2502819CF}" type="presOf" srcId="{AD79E037-DD78-4B0B-8FD2-407E4D3E0734}" destId="{77DDF016-ADFB-4C82-A877-705E6FFC36FA}" srcOrd="0" destOrd="0" presId="urn:microsoft.com/office/officeart/2008/layout/HorizontalMultiLevelHierarchy"/>
    <dgm:cxn modelId="{416A659A-0195-483C-A764-D1A10573659F}" type="presOf" srcId="{FA69DCB4-E989-4EA1-A94B-E4A1EA25ABA7}" destId="{30E6D0FC-751C-429D-B0CD-B141C68FEFE3}" srcOrd="1" destOrd="0" presId="urn:microsoft.com/office/officeart/2008/layout/HorizontalMultiLevelHierarchy"/>
    <dgm:cxn modelId="{1191159D-833D-472C-A82B-DC909125E650}" type="presOf" srcId="{3EECC3D4-BD36-4959-8D8E-71828F00FE37}" destId="{DBDBE8CE-881A-44B6-BBB0-42E9AA6D9215}" srcOrd="0" destOrd="0" presId="urn:microsoft.com/office/officeart/2008/layout/HorizontalMultiLevelHierarchy"/>
    <dgm:cxn modelId="{63BD219E-4A2E-4CC5-BE1C-20F3ECE291B6}" type="presOf" srcId="{A76A802D-DCE1-448E-BA93-8164B5AE9A57}" destId="{1911D810-84F7-4827-8527-2EFD7FBCA491}" srcOrd="0" destOrd="0" presId="urn:microsoft.com/office/officeart/2008/layout/HorizontalMultiLevelHierarchy"/>
    <dgm:cxn modelId="{2F4BF4A4-AE2C-484F-9826-A4957283D03A}" srcId="{4109302F-561A-4CFC-8A06-D17C0BF3779E}" destId="{D488F8D4-3FD0-47B9-B50C-F1A6E1EE459D}" srcOrd="0" destOrd="0" parTransId="{9402BB95-6A78-4B98-BB5B-9737830D13FB}" sibTransId="{CBECFC6B-8CEF-43DD-B1DD-48C6FCE8B38A}"/>
    <dgm:cxn modelId="{0EBBA9A7-EC67-435B-8C73-C77A9D8D6A27}" type="presOf" srcId="{462828BC-AA9B-4223-8EC6-206017B3A7FF}" destId="{9D4AA7CF-0198-45C2-A72E-86EE8BFC7F68}" srcOrd="0" destOrd="0" presId="urn:microsoft.com/office/officeart/2008/layout/HorizontalMultiLevelHierarchy"/>
    <dgm:cxn modelId="{C28F0AA8-15D5-4E15-8BC6-F6475384F0BB}" type="presOf" srcId="{CC39AE5A-162F-47EE-9D95-F4106A7F17F9}" destId="{4C605984-BD9B-462E-8A7A-C46A5F687E9E}" srcOrd="1" destOrd="0" presId="urn:microsoft.com/office/officeart/2008/layout/HorizontalMultiLevelHierarchy"/>
    <dgm:cxn modelId="{B3CC3DB5-F815-46E0-B16A-E1370311CE84}" type="presOf" srcId="{C93F95F6-3090-4AA1-BF67-046812697522}" destId="{91EF3C64-2C1F-46F7-8F9F-D44E88B0E92B}" srcOrd="0" destOrd="0" presId="urn:microsoft.com/office/officeart/2008/layout/HorizontalMultiLevelHierarchy"/>
    <dgm:cxn modelId="{E661E1B6-BC6E-4F0A-BED6-1527CF3220F2}" type="presOf" srcId="{CC39AE5A-162F-47EE-9D95-F4106A7F17F9}" destId="{CF0790BC-D010-4DB5-9E41-EB626FE907AE}" srcOrd="0" destOrd="0" presId="urn:microsoft.com/office/officeart/2008/layout/HorizontalMultiLevelHierarchy"/>
    <dgm:cxn modelId="{1032ECCF-2D9E-4DDE-A9C6-411C141BFABF}" type="presOf" srcId="{034A3D34-4E8E-44F7-BEB0-71EFD8E995FF}" destId="{96F048C5-7F3B-4FF4-9FE9-0638C7078CAD}" srcOrd="0" destOrd="0" presId="urn:microsoft.com/office/officeart/2008/layout/HorizontalMultiLevelHierarchy"/>
    <dgm:cxn modelId="{266B0DD2-9DA2-47F2-A75A-6E2AFB959359}" srcId="{D488F8D4-3FD0-47B9-B50C-F1A6E1EE459D}" destId="{21E4B4DE-E037-45C7-8FA0-7C0B0E341D06}" srcOrd="0" destOrd="0" parTransId="{C93F95F6-3090-4AA1-BF67-046812697522}" sibTransId="{18013FEF-12BA-4C4E-96BF-7658D71B3715}"/>
    <dgm:cxn modelId="{F55B4DE5-8AE3-4E9F-A299-B68BA580DA56}" srcId="{D488F8D4-3FD0-47B9-B50C-F1A6E1EE459D}" destId="{B05F241C-4AC1-4A07-BB09-D8EFFB7EB533}" srcOrd="3" destOrd="0" parTransId="{B574B5E7-FEAB-4F37-91EB-9A0D5281F02F}" sibTransId="{81034A0F-FF7A-40E4-8264-59468B225AA5}"/>
    <dgm:cxn modelId="{16CE77E9-DECB-473B-9C22-6C5330D6F0A4}" srcId="{D488F8D4-3FD0-47B9-B50C-F1A6E1EE459D}" destId="{E67187A9-086D-42DB-B999-75AE41A3176D}" srcOrd="4" destOrd="0" parTransId="{FA69DCB4-E989-4EA1-A94B-E4A1EA25ABA7}" sibTransId="{FF43BC10-AF6A-4B99-9AA3-E76229164D76}"/>
    <dgm:cxn modelId="{94BDA2EE-5241-4D34-B519-0AF50EBDCE96}" type="presOf" srcId="{3EECC3D4-BD36-4959-8D8E-71828F00FE37}" destId="{6D7B1AAC-CA00-4A2C-9CFC-04BD2B028FC9}" srcOrd="1" destOrd="0" presId="urn:microsoft.com/office/officeart/2008/layout/HorizontalMultiLevelHierarchy"/>
    <dgm:cxn modelId="{5403DB8F-D2E2-4A84-82BE-B967C7F11362}" type="presParOf" srcId="{11B86AAC-C9C4-4741-9BFB-5B77F98B9E72}" destId="{1010B033-C862-45FA-AB2D-B2B48F4B50B2}" srcOrd="0" destOrd="0" presId="urn:microsoft.com/office/officeart/2008/layout/HorizontalMultiLevelHierarchy"/>
    <dgm:cxn modelId="{9A23D53A-46C4-4167-BD98-12A6B7831DA4}" type="presParOf" srcId="{1010B033-C862-45FA-AB2D-B2B48F4B50B2}" destId="{62CB8289-8295-43EA-9F17-DE112EE85606}" srcOrd="0" destOrd="0" presId="urn:microsoft.com/office/officeart/2008/layout/HorizontalMultiLevelHierarchy"/>
    <dgm:cxn modelId="{C5939C43-B6B5-4594-AFB8-497A3AC78AC6}" type="presParOf" srcId="{1010B033-C862-45FA-AB2D-B2B48F4B50B2}" destId="{D6436A43-AB1B-4CF9-A1E1-A054CF7035CA}" srcOrd="1" destOrd="0" presId="urn:microsoft.com/office/officeart/2008/layout/HorizontalMultiLevelHierarchy"/>
    <dgm:cxn modelId="{38123019-E971-4D0D-BED5-9AB8D956B0FC}" type="presParOf" srcId="{D6436A43-AB1B-4CF9-A1E1-A054CF7035CA}" destId="{91EF3C64-2C1F-46F7-8F9F-D44E88B0E92B}" srcOrd="0" destOrd="0" presId="urn:microsoft.com/office/officeart/2008/layout/HorizontalMultiLevelHierarchy"/>
    <dgm:cxn modelId="{AAC2E410-B6FA-4E41-BE27-2B2F5BA2778B}" type="presParOf" srcId="{91EF3C64-2C1F-46F7-8F9F-D44E88B0E92B}" destId="{87900708-420A-4174-8FCD-9D1A0AF5744C}" srcOrd="0" destOrd="0" presId="urn:microsoft.com/office/officeart/2008/layout/HorizontalMultiLevelHierarchy"/>
    <dgm:cxn modelId="{2D1FDA1B-8E1B-4C51-8C3F-68B2C080D423}" type="presParOf" srcId="{D6436A43-AB1B-4CF9-A1E1-A054CF7035CA}" destId="{EB392831-5BFA-4B2D-91B9-F6767AFA9252}" srcOrd="1" destOrd="0" presId="urn:microsoft.com/office/officeart/2008/layout/HorizontalMultiLevelHierarchy"/>
    <dgm:cxn modelId="{587E536B-B745-4A87-9ACF-10CECFB4F682}" type="presParOf" srcId="{EB392831-5BFA-4B2D-91B9-F6767AFA9252}" destId="{38EE47A1-9151-4A0E-AFDA-4F5BE6E1B8E6}" srcOrd="0" destOrd="0" presId="urn:microsoft.com/office/officeart/2008/layout/HorizontalMultiLevelHierarchy"/>
    <dgm:cxn modelId="{2DBE085D-DD31-49B5-ADE0-1ED1BF2BFCFB}" type="presParOf" srcId="{EB392831-5BFA-4B2D-91B9-F6767AFA9252}" destId="{688A25B5-55BE-4324-9E7B-FADF77B17D70}" srcOrd="1" destOrd="0" presId="urn:microsoft.com/office/officeart/2008/layout/HorizontalMultiLevelHierarchy"/>
    <dgm:cxn modelId="{087C146C-7356-4DB3-8F15-5228519142B6}" type="presParOf" srcId="{D6436A43-AB1B-4CF9-A1E1-A054CF7035CA}" destId="{CF0790BC-D010-4DB5-9E41-EB626FE907AE}" srcOrd="2" destOrd="0" presId="urn:microsoft.com/office/officeart/2008/layout/HorizontalMultiLevelHierarchy"/>
    <dgm:cxn modelId="{B75A8A23-7A20-4605-8033-9CB3B759D929}" type="presParOf" srcId="{CF0790BC-D010-4DB5-9E41-EB626FE907AE}" destId="{4C605984-BD9B-462E-8A7A-C46A5F687E9E}" srcOrd="0" destOrd="0" presId="urn:microsoft.com/office/officeart/2008/layout/HorizontalMultiLevelHierarchy"/>
    <dgm:cxn modelId="{520309C3-A340-4791-8690-EC8DF5A87265}" type="presParOf" srcId="{D6436A43-AB1B-4CF9-A1E1-A054CF7035CA}" destId="{D039FA90-8E8F-4692-9C68-33786C273BA3}" srcOrd="3" destOrd="0" presId="urn:microsoft.com/office/officeart/2008/layout/HorizontalMultiLevelHierarchy"/>
    <dgm:cxn modelId="{2DE05D9D-9D82-4CF6-A055-43056BF0D685}" type="presParOf" srcId="{D039FA90-8E8F-4692-9C68-33786C273BA3}" destId="{96F048C5-7F3B-4FF4-9FE9-0638C7078CAD}" srcOrd="0" destOrd="0" presId="urn:microsoft.com/office/officeart/2008/layout/HorizontalMultiLevelHierarchy"/>
    <dgm:cxn modelId="{C26BF921-3100-4B21-8EED-6E6DFD9A0DF7}" type="presParOf" srcId="{D039FA90-8E8F-4692-9C68-33786C273BA3}" destId="{5387C537-6821-436D-90FB-7E9D372D7C9F}" srcOrd="1" destOrd="0" presId="urn:microsoft.com/office/officeart/2008/layout/HorizontalMultiLevelHierarchy"/>
    <dgm:cxn modelId="{3DC770FA-8D66-440B-B889-E8F0B18FF178}" type="presParOf" srcId="{D6436A43-AB1B-4CF9-A1E1-A054CF7035CA}" destId="{1911D810-84F7-4827-8527-2EFD7FBCA491}" srcOrd="4" destOrd="0" presId="urn:microsoft.com/office/officeart/2008/layout/HorizontalMultiLevelHierarchy"/>
    <dgm:cxn modelId="{83283A1F-FC67-4523-A7A6-62E7E93F2904}" type="presParOf" srcId="{1911D810-84F7-4827-8527-2EFD7FBCA491}" destId="{5E1D358D-A080-4442-9475-9D2A6C15305D}" srcOrd="0" destOrd="0" presId="urn:microsoft.com/office/officeart/2008/layout/HorizontalMultiLevelHierarchy"/>
    <dgm:cxn modelId="{22EA096F-F86A-46E9-84AA-35A271CD2779}" type="presParOf" srcId="{D6436A43-AB1B-4CF9-A1E1-A054CF7035CA}" destId="{1E10EC86-3831-4754-A284-56C961E7DADF}" srcOrd="5" destOrd="0" presId="urn:microsoft.com/office/officeart/2008/layout/HorizontalMultiLevelHierarchy"/>
    <dgm:cxn modelId="{CC5C69E7-0DB7-4EFC-99FF-2695A5A8D3F5}" type="presParOf" srcId="{1E10EC86-3831-4754-A284-56C961E7DADF}" destId="{9D4AA7CF-0198-45C2-A72E-86EE8BFC7F68}" srcOrd="0" destOrd="0" presId="urn:microsoft.com/office/officeart/2008/layout/HorizontalMultiLevelHierarchy"/>
    <dgm:cxn modelId="{4948DC93-3C42-4998-B178-C463ADAD2FA6}" type="presParOf" srcId="{1E10EC86-3831-4754-A284-56C961E7DADF}" destId="{7C8DB16D-3767-4436-9861-2864BE475424}" srcOrd="1" destOrd="0" presId="urn:microsoft.com/office/officeart/2008/layout/HorizontalMultiLevelHierarchy"/>
    <dgm:cxn modelId="{C2F89AC2-08E7-40FC-AD39-2F2D03552934}" type="presParOf" srcId="{D6436A43-AB1B-4CF9-A1E1-A054CF7035CA}" destId="{6DD47B74-6237-4F0E-9872-660D59FD4097}" srcOrd="6" destOrd="0" presId="urn:microsoft.com/office/officeart/2008/layout/HorizontalMultiLevelHierarchy"/>
    <dgm:cxn modelId="{07072ECF-5671-4535-AB48-1C9D54BAF02D}" type="presParOf" srcId="{6DD47B74-6237-4F0E-9872-660D59FD4097}" destId="{FE44135C-FF47-498A-81AB-BFB8CBE91011}" srcOrd="0" destOrd="0" presId="urn:microsoft.com/office/officeart/2008/layout/HorizontalMultiLevelHierarchy"/>
    <dgm:cxn modelId="{B5346AA3-2412-47AB-9B05-506FED8EE2CD}" type="presParOf" srcId="{D6436A43-AB1B-4CF9-A1E1-A054CF7035CA}" destId="{FC0E3144-50F2-42B4-A4CF-8ECE21578F31}" srcOrd="7" destOrd="0" presId="urn:microsoft.com/office/officeart/2008/layout/HorizontalMultiLevelHierarchy"/>
    <dgm:cxn modelId="{54480BC4-C5B4-4030-8DAF-E13BE4CA38B4}" type="presParOf" srcId="{FC0E3144-50F2-42B4-A4CF-8ECE21578F31}" destId="{510A7133-CF7A-457F-A37D-A0A87D546C63}" srcOrd="0" destOrd="0" presId="urn:microsoft.com/office/officeart/2008/layout/HorizontalMultiLevelHierarchy"/>
    <dgm:cxn modelId="{801C7FF5-FFA7-481E-83C1-62C7602D1AA2}" type="presParOf" srcId="{FC0E3144-50F2-42B4-A4CF-8ECE21578F31}" destId="{181FF0D6-22DD-442F-92AB-78CF26E2D672}" srcOrd="1" destOrd="0" presId="urn:microsoft.com/office/officeart/2008/layout/HorizontalMultiLevelHierarchy"/>
    <dgm:cxn modelId="{197045CC-8141-4E18-97F0-4FEB4520BC8A}" type="presParOf" srcId="{D6436A43-AB1B-4CF9-A1E1-A054CF7035CA}" destId="{8A05BFFA-95DE-4D1E-B913-3994B4A95A14}" srcOrd="8" destOrd="0" presId="urn:microsoft.com/office/officeart/2008/layout/HorizontalMultiLevelHierarchy"/>
    <dgm:cxn modelId="{0AC1E206-D1C7-4A8D-85DC-8603F224B43B}" type="presParOf" srcId="{8A05BFFA-95DE-4D1E-B913-3994B4A95A14}" destId="{30E6D0FC-751C-429D-B0CD-B141C68FEFE3}" srcOrd="0" destOrd="0" presId="urn:microsoft.com/office/officeart/2008/layout/HorizontalMultiLevelHierarchy"/>
    <dgm:cxn modelId="{77146537-04A3-4E91-BCAC-2C7564AD6A54}" type="presParOf" srcId="{D6436A43-AB1B-4CF9-A1E1-A054CF7035CA}" destId="{F83EB687-266A-476E-A974-88339C3630DA}" srcOrd="9" destOrd="0" presId="urn:microsoft.com/office/officeart/2008/layout/HorizontalMultiLevelHierarchy"/>
    <dgm:cxn modelId="{863BE555-9DD1-49F4-B4D5-56E7B0FE188A}" type="presParOf" srcId="{F83EB687-266A-476E-A974-88339C3630DA}" destId="{CACBC343-6015-4B02-B865-055510A1ED53}" srcOrd="0" destOrd="0" presId="urn:microsoft.com/office/officeart/2008/layout/HorizontalMultiLevelHierarchy"/>
    <dgm:cxn modelId="{19B30350-D103-41A6-93C8-F84CC907B940}" type="presParOf" srcId="{F83EB687-266A-476E-A974-88339C3630DA}" destId="{EEB413CD-7B4E-4E5B-947D-FC2B47E03BDA}" srcOrd="1" destOrd="0" presId="urn:microsoft.com/office/officeart/2008/layout/HorizontalMultiLevelHierarchy"/>
    <dgm:cxn modelId="{6B97665A-3C28-408A-92B7-023181E71685}" type="presParOf" srcId="{D6436A43-AB1B-4CF9-A1E1-A054CF7035CA}" destId="{1AB19260-1175-4783-80E8-32EC17B40C15}" srcOrd="10" destOrd="0" presId="urn:microsoft.com/office/officeart/2008/layout/HorizontalMultiLevelHierarchy"/>
    <dgm:cxn modelId="{75C05887-A5B6-41F5-92DB-1A28EADFEC35}" type="presParOf" srcId="{1AB19260-1175-4783-80E8-32EC17B40C15}" destId="{742A49CA-201C-461E-B243-1C5E8CC11736}" srcOrd="0" destOrd="0" presId="urn:microsoft.com/office/officeart/2008/layout/HorizontalMultiLevelHierarchy"/>
    <dgm:cxn modelId="{8386514C-24C3-4E17-A6C5-FD37ECD94A7A}" type="presParOf" srcId="{D6436A43-AB1B-4CF9-A1E1-A054CF7035CA}" destId="{156018C8-509B-4B4F-9F08-F0790B7C6E54}" srcOrd="11" destOrd="0" presId="urn:microsoft.com/office/officeart/2008/layout/HorizontalMultiLevelHierarchy"/>
    <dgm:cxn modelId="{8EFC5270-1EBD-47F4-A074-42C76568D611}" type="presParOf" srcId="{156018C8-509B-4B4F-9F08-F0790B7C6E54}" destId="{77DDF016-ADFB-4C82-A877-705E6FFC36FA}" srcOrd="0" destOrd="0" presId="urn:microsoft.com/office/officeart/2008/layout/HorizontalMultiLevelHierarchy"/>
    <dgm:cxn modelId="{0F6FF1EA-6CD2-4F73-A16D-19B8CA6856D2}" type="presParOf" srcId="{156018C8-509B-4B4F-9F08-F0790B7C6E54}" destId="{DC7E9E78-D80C-46C9-94E2-BB70378BAB30}" srcOrd="1" destOrd="0" presId="urn:microsoft.com/office/officeart/2008/layout/HorizontalMultiLevelHierarchy"/>
    <dgm:cxn modelId="{E4A50E1E-D675-45C7-835D-3EB2C585EA06}" type="presParOf" srcId="{D6436A43-AB1B-4CF9-A1E1-A054CF7035CA}" destId="{DBDBE8CE-881A-44B6-BBB0-42E9AA6D9215}" srcOrd="12" destOrd="0" presId="urn:microsoft.com/office/officeart/2008/layout/HorizontalMultiLevelHierarchy"/>
    <dgm:cxn modelId="{FC5B2D33-3475-49B7-B43F-DB2C9F089E01}" type="presParOf" srcId="{DBDBE8CE-881A-44B6-BBB0-42E9AA6D9215}" destId="{6D7B1AAC-CA00-4A2C-9CFC-04BD2B028FC9}" srcOrd="0" destOrd="0" presId="urn:microsoft.com/office/officeart/2008/layout/HorizontalMultiLevelHierarchy"/>
    <dgm:cxn modelId="{7349C587-4BD2-4678-BABE-B8F3693A14A9}" type="presParOf" srcId="{D6436A43-AB1B-4CF9-A1E1-A054CF7035CA}" destId="{F5555382-AB7F-4F37-8403-6695B848B65F}" srcOrd="13" destOrd="0" presId="urn:microsoft.com/office/officeart/2008/layout/HorizontalMultiLevelHierarchy"/>
    <dgm:cxn modelId="{9423EB74-B591-459F-900D-98AD6E2B0C29}" type="presParOf" srcId="{F5555382-AB7F-4F37-8403-6695B848B65F}" destId="{70667030-6831-476D-9174-69CEF30E506F}" srcOrd="0" destOrd="0" presId="urn:microsoft.com/office/officeart/2008/layout/HorizontalMultiLevelHierarchy"/>
    <dgm:cxn modelId="{7CEC3854-B3D4-415F-ADA5-62CFDBCD4F7C}" type="presParOf" srcId="{F5555382-AB7F-4F37-8403-6695B848B65F}" destId="{B2E19A15-DDD3-4F33-BA17-14AAF55DC11E}"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9302F-561A-4CFC-8A06-D17C0BF3779E}"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fr-FR"/>
        </a:p>
      </dgm:t>
    </dgm:pt>
    <dgm:pt modelId="{D488F8D4-3FD0-47B9-B50C-F1A6E1EE459D}">
      <dgm:prSet phldrT="[Texte]"/>
      <dgm:spPr/>
      <dgm:t>
        <a:bodyPr/>
        <a:lstStyle/>
        <a:p>
          <a:r>
            <a:rPr lang="fr-FR" dirty="0"/>
            <a:t>Nager, un déplacement piloté par des principes</a:t>
          </a:r>
        </a:p>
      </dgm:t>
    </dgm:pt>
    <dgm:pt modelId="{9402BB95-6A78-4B98-BB5B-9737830D13FB}" type="parTrans" cxnId="{2F4BF4A4-AE2C-484F-9826-A4957283D03A}">
      <dgm:prSet/>
      <dgm:spPr/>
      <dgm:t>
        <a:bodyPr/>
        <a:lstStyle/>
        <a:p>
          <a:endParaRPr lang="fr-FR"/>
        </a:p>
      </dgm:t>
    </dgm:pt>
    <dgm:pt modelId="{CBECFC6B-8CEF-43DD-B1DD-48C6FCE8B38A}" type="sibTrans" cxnId="{2F4BF4A4-AE2C-484F-9826-A4957283D03A}">
      <dgm:prSet/>
      <dgm:spPr/>
      <dgm:t>
        <a:bodyPr/>
        <a:lstStyle/>
        <a:p>
          <a:endParaRPr lang="fr-FR"/>
        </a:p>
      </dgm:t>
    </dgm:pt>
    <dgm:pt modelId="{21E4B4DE-E037-45C7-8FA0-7C0B0E341D06}">
      <dgm:prSet phldrT="[Texte]"/>
      <dgm:spPr/>
      <dgm:t>
        <a:bodyPr/>
        <a:lstStyle/>
        <a:p>
          <a:r>
            <a:rPr lang="fr-FR" dirty="0"/>
            <a:t>Equilibre</a:t>
          </a:r>
        </a:p>
      </dgm:t>
    </dgm:pt>
    <dgm:pt modelId="{C93F95F6-3090-4AA1-BF67-046812697522}" type="parTrans" cxnId="{266B0DD2-9DA2-47F2-A75A-6E2AFB959359}">
      <dgm:prSet/>
      <dgm:spPr/>
      <dgm:t>
        <a:bodyPr/>
        <a:lstStyle/>
        <a:p>
          <a:endParaRPr lang="fr-FR"/>
        </a:p>
      </dgm:t>
    </dgm:pt>
    <dgm:pt modelId="{18013FEF-12BA-4C4E-96BF-7658D71B3715}" type="sibTrans" cxnId="{266B0DD2-9DA2-47F2-A75A-6E2AFB959359}">
      <dgm:prSet/>
      <dgm:spPr/>
      <dgm:t>
        <a:bodyPr/>
        <a:lstStyle/>
        <a:p>
          <a:endParaRPr lang="fr-FR"/>
        </a:p>
      </dgm:t>
    </dgm:pt>
    <dgm:pt modelId="{034A3D34-4E8E-44F7-BEB0-71EFD8E995FF}">
      <dgm:prSet phldrT="[Texte]"/>
      <dgm:spPr/>
      <dgm:t>
        <a:bodyPr/>
        <a:lstStyle/>
        <a:p>
          <a:r>
            <a:rPr lang="fr-FR" dirty="0"/>
            <a:t>Respiration</a:t>
          </a:r>
        </a:p>
      </dgm:t>
    </dgm:pt>
    <dgm:pt modelId="{CC39AE5A-162F-47EE-9D95-F4106A7F17F9}" type="parTrans" cxnId="{4285CD16-58F3-47EA-8326-10481C7C7E84}">
      <dgm:prSet/>
      <dgm:spPr/>
      <dgm:t>
        <a:bodyPr/>
        <a:lstStyle/>
        <a:p>
          <a:endParaRPr lang="fr-FR"/>
        </a:p>
      </dgm:t>
    </dgm:pt>
    <dgm:pt modelId="{34004025-8689-4F0D-A134-5D6E88E5BF19}" type="sibTrans" cxnId="{4285CD16-58F3-47EA-8326-10481C7C7E84}">
      <dgm:prSet/>
      <dgm:spPr/>
      <dgm:t>
        <a:bodyPr/>
        <a:lstStyle/>
        <a:p>
          <a:endParaRPr lang="fr-FR"/>
        </a:p>
      </dgm:t>
    </dgm:pt>
    <dgm:pt modelId="{462828BC-AA9B-4223-8EC6-206017B3A7FF}">
      <dgm:prSet phldrT="[Texte]"/>
      <dgm:spPr/>
      <dgm:t>
        <a:bodyPr/>
        <a:lstStyle/>
        <a:p>
          <a:r>
            <a:rPr lang="fr-FR" dirty="0"/>
            <a:t>Propulsion</a:t>
          </a:r>
        </a:p>
      </dgm:t>
    </dgm:pt>
    <dgm:pt modelId="{A76A802D-DCE1-448E-BA93-8164B5AE9A57}" type="parTrans" cxnId="{2FD76757-8E56-4B8E-9E24-5AF7DA15CE7F}">
      <dgm:prSet/>
      <dgm:spPr/>
      <dgm:t>
        <a:bodyPr/>
        <a:lstStyle/>
        <a:p>
          <a:endParaRPr lang="fr-FR"/>
        </a:p>
      </dgm:t>
    </dgm:pt>
    <dgm:pt modelId="{D79DB30A-A7F6-4188-B84D-3FF68481AD2E}" type="sibTrans" cxnId="{2FD76757-8E56-4B8E-9E24-5AF7DA15CE7F}">
      <dgm:prSet/>
      <dgm:spPr/>
      <dgm:t>
        <a:bodyPr/>
        <a:lstStyle/>
        <a:p>
          <a:endParaRPr lang="fr-FR"/>
        </a:p>
      </dgm:t>
    </dgm:pt>
    <dgm:pt modelId="{B05F241C-4AC1-4A07-BB09-D8EFFB7EB533}">
      <dgm:prSet phldrT="[Texte]"/>
      <dgm:spPr/>
      <dgm:t>
        <a:bodyPr/>
        <a:lstStyle/>
        <a:p>
          <a:r>
            <a:rPr lang="fr-FR" dirty="0"/>
            <a:t>Information</a:t>
          </a:r>
        </a:p>
      </dgm:t>
    </dgm:pt>
    <dgm:pt modelId="{B574B5E7-FEAB-4F37-91EB-9A0D5281F02F}" type="parTrans" cxnId="{F55B4DE5-8AE3-4E9F-A299-B68BA580DA56}">
      <dgm:prSet/>
      <dgm:spPr/>
      <dgm:t>
        <a:bodyPr/>
        <a:lstStyle/>
        <a:p>
          <a:endParaRPr lang="fr-FR"/>
        </a:p>
      </dgm:t>
    </dgm:pt>
    <dgm:pt modelId="{81034A0F-FF7A-40E4-8264-59468B225AA5}" type="sibTrans" cxnId="{F55B4DE5-8AE3-4E9F-A299-B68BA580DA56}">
      <dgm:prSet/>
      <dgm:spPr/>
      <dgm:t>
        <a:bodyPr/>
        <a:lstStyle/>
        <a:p>
          <a:endParaRPr lang="fr-FR"/>
        </a:p>
      </dgm:t>
    </dgm:pt>
    <dgm:pt modelId="{11B86AAC-C9C4-4741-9BFB-5B77F98B9E72}" type="pres">
      <dgm:prSet presAssocID="{4109302F-561A-4CFC-8A06-D17C0BF3779E}" presName="Name0" presStyleCnt="0">
        <dgm:presLayoutVars>
          <dgm:chPref val="1"/>
          <dgm:dir/>
          <dgm:animOne val="branch"/>
          <dgm:animLvl val="lvl"/>
          <dgm:resizeHandles val="exact"/>
        </dgm:presLayoutVars>
      </dgm:prSet>
      <dgm:spPr/>
    </dgm:pt>
    <dgm:pt modelId="{1010B033-C862-45FA-AB2D-B2B48F4B50B2}" type="pres">
      <dgm:prSet presAssocID="{D488F8D4-3FD0-47B9-B50C-F1A6E1EE459D}" presName="root1" presStyleCnt="0"/>
      <dgm:spPr/>
    </dgm:pt>
    <dgm:pt modelId="{62CB8289-8295-43EA-9F17-DE112EE85606}" type="pres">
      <dgm:prSet presAssocID="{D488F8D4-3FD0-47B9-B50C-F1A6E1EE459D}" presName="LevelOneTextNode" presStyleLbl="node0" presStyleIdx="0" presStyleCnt="1" custAng="5400000" custScaleX="205055" custLinFactX="-123573" custLinFactNeighborX="-200000" custLinFactNeighborY="1388">
        <dgm:presLayoutVars>
          <dgm:chPref val="3"/>
        </dgm:presLayoutVars>
      </dgm:prSet>
      <dgm:spPr/>
    </dgm:pt>
    <dgm:pt modelId="{D6436A43-AB1B-4CF9-A1E1-A054CF7035CA}" type="pres">
      <dgm:prSet presAssocID="{D488F8D4-3FD0-47B9-B50C-F1A6E1EE459D}" presName="level2hierChild" presStyleCnt="0"/>
      <dgm:spPr/>
    </dgm:pt>
    <dgm:pt modelId="{91EF3C64-2C1F-46F7-8F9F-D44E88B0E92B}" type="pres">
      <dgm:prSet presAssocID="{C93F95F6-3090-4AA1-BF67-046812697522}" presName="conn2-1" presStyleLbl="parChTrans1D2" presStyleIdx="0" presStyleCnt="4"/>
      <dgm:spPr/>
    </dgm:pt>
    <dgm:pt modelId="{87900708-420A-4174-8FCD-9D1A0AF5744C}" type="pres">
      <dgm:prSet presAssocID="{C93F95F6-3090-4AA1-BF67-046812697522}" presName="connTx" presStyleLbl="parChTrans1D2" presStyleIdx="0" presStyleCnt="4"/>
      <dgm:spPr/>
    </dgm:pt>
    <dgm:pt modelId="{EB392831-5BFA-4B2D-91B9-F6767AFA9252}" type="pres">
      <dgm:prSet presAssocID="{21E4B4DE-E037-45C7-8FA0-7C0B0E341D06}" presName="root2" presStyleCnt="0"/>
      <dgm:spPr/>
    </dgm:pt>
    <dgm:pt modelId="{38EE47A1-9151-4A0E-AFDA-4F5BE6E1B8E6}" type="pres">
      <dgm:prSet presAssocID="{21E4B4DE-E037-45C7-8FA0-7C0B0E341D06}" presName="LevelTwoTextNode" presStyleLbl="node2" presStyleIdx="0" presStyleCnt="4">
        <dgm:presLayoutVars>
          <dgm:chPref val="3"/>
        </dgm:presLayoutVars>
      </dgm:prSet>
      <dgm:spPr/>
    </dgm:pt>
    <dgm:pt modelId="{688A25B5-55BE-4324-9E7B-FADF77B17D70}" type="pres">
      <dgm:prSet presAssocID="{21E4B4DE-E037-45C7-8FA0-7C0B0E341D06}" presName="level3hierChild" presStyleCnt="0"/>
      <dgm:spPr/>
    </dgm:pt>
    <dgm:pt modelId="{CF0790BC-D010-4DB5-9E41-EB626FE907AE}" type="pres">
      <dgm:prSet presAssocID="{CC39AE5A-162F-47EE-9D95-F4106A7F17F9}" presName="conn2-1" presStyleLbl="parChTrans1D2" presStyleIdx="1" presStyleCnt="4"/>
      <dgm:spPr/>
    </dgm:pt>
    <dgm:pt modelId="{4C605984-BD9B-462E-8A7A-C46A5F687E9E}" type="pres">
      <dgm:prSet presAssocID="{CC39AE5A-162F-47EE-9D95-F4106A7F17F9}" presName="connTx" presStyleLbl="parChTrans1D2" presStyleIdx="1" presStyleCnt="4"/>
      <dgm:spPr/>
    </dgm:pt>
    <dgm:pt modelId="{D039FA90-8E8F-4692-9C68-33786C273BA3}" type="pres">
      <dgm:prSet presAssocID="{034A3D34-4E8E-44F7-BEB0-71EFD8E995FF}" presName="root2" presStyleCnt="0"/>
      <dgm:spPr/>
    </dgm:pt>
    <dgm:pt modelId="{96F048C5-7F3B-4FF4-9FE9-0638C7078CAD}" type="pres">
      <dgm:prSet presAssocID="{034A3D34-4E8E-44F7-BEB0-71EFD8E995FF}" presName="LevelTwoTextNode" presStyleLbl="node2" presStyleIdx="1" presStyleCnt="4">
        <dgm:presLayoutVars>
          <dgm:chPref val="3"/>
        </dgm:presLayoutVars>
      </dgm:prSet>
      <dgm:spPr/>
    </dgm:pt>
    <dgm:pt modelId="{5387C537-6821-436D-90FB-7E9D372D7C9F}" type="pres">
      <dgm:prSet presAssocID="{034A3D34-4E8E-44F7-BEB0-71EFD8E995FF}" presName="level3hierChild" presStyleCnt="0"/>
      <dgm:spPr/>
    </dgm:pt>
    <dgm:pt modelId="{1911D810-84F7-4827-8527-2EFD7FBCA491}" type="pres">
      <dgm:prSet presAssocID="{A76A802D-DCE1-448E-BA93-8164B5AE9A57}" presName="conn2-1" presStyleLbl="parChTrans1D2" presStyleIdx="2" presStyleCnt="4"/>
      <dgm:spPr/>
    </dgm:pt>
    <dgm:pt modelId="{5E1D358D-A080-4442-9475-9D2A6C15305D}" type="pres">
      <dgm:prSet presAssocID="{A76A802D-DCE1-448E-BA93-8164B5AE9A57}" presName="connTx" presStyleLbl="parChTrans1D2" presStyleIdx="2" presStyleCnt="4"/>
      <dgm:spPr/>
    </dgm:pt>
    <dgm:pt modelId="{1E10EC86-3831-4754-A284-56C961E7DADF}" type="pres">
      <dgm:prSet presAssocID="{462828BC-AA9B-4223-8EC6-206017B3A7FF}" presName="root2" presStyleCnt="0"/>
      <dgm:spPr/>
    </dgm:pt>
    <dgm:pt modelId="{9D4AA7CF-0198-45C2-A72E-86EE8BFC7F68}" type="pres">
      <dgm:prSet presAssocID="{462828BC-AA9B-4223-8EC6-206017B3A7FF}" presName="LevelTwoTextNode" presStyleLbl="node2" presStyleIdx="2" presStyleCnt="4">
        <dgm:presLayoutVars>
          <dgm:chPref val="3"/>
        </dgm:presLayoutVars>
      </dgm:prSet>
      <dgm:spPr/>
    </dgm:pt>
    <dgm:pt modelId="{7C8DB16D-3767-4436-9861-2864BE475424}" type="pres">
      <dgm:prSet presAssocID="{462828BC-AA9B-4223-8EC6-206017B3A7FF}" presName="level3hierChild" presStyleCnt="0"/>
      <dgm:spPr/>
    </dgm:pt>
    <dgm:pt modelId="{6DD47B74-6237-4F0E-9872-660D59FD4097}" type="pres">
      <dgm:prSet presAssocID="{B574B5E7-FEAB-4F37-91EB-9A0D5281F02F}" presName="conn2-1" presStyleLbl="parChTrans1D2" presStyleIdx="3" presStyleCnt="4"/>
      <dgm:spPr/>
    </dgm:pt>
    <dgm:pt modelId="{FE44135C-FF47-498A-81AB-BFB8CBE91011}" type="pres">
      <dgm:prSet presAssocID="{B574B5E7-FEAB-4F37-91EB-9A0D5281F02F}" presName="connTx" presStyleLbl="parChTrans1D2" presStyleIdx="3" presStyleCnt="4"/>
      <dgm:spPr/>
    </dgm:pt>
    <dgm:pt modelId="{FC0E3144-50F2-42B4-A4CF-8ECE21578F31}" type="pres">
      <dgm:prSet presAssocID="{B05F241C-4AC1-4A07-BB09-D8EFFB7EB533}" presName="root2" presStyleCnt="0"/>
      <dgm:spPr/>
    </dgm:pt>
    <dgm:pt modelId="{510A7133-CF7A-457F-A37D-A0A87D546C63}" type="pres">
      <dgm:prSet presAssocID="{B05F241C-4AC1-4A07-BB09-D8EFFB7EB533}" presName="LevelTwoTextNode" presStyleLbl="node2" presStyleIdx="3" presStyleCnt="4">
        <dgm:presLayoutVars>
          <dgm:chPref val="3"/>
        </dgm:presLayoutVars>
      </dgm:prSet>
      <dgm:spPr/>
    </dgm:pt>
    <dgm:pt modelId="{181FF0D6-22DD-442F-92AB-78CF26E2D672}" type="pres">
      <dgm:prSet presAssocID="{B05F241C-4AC1-4A07-BB09-D8EFFB7EB533}" presName="level3hierChild" presStyleCnt="0"/>
      <dgm:spPr/>
    </dgm:pt>
  </dgm:ptLst>
  <dgm:cxnLst>
    <dgm:cxn modelId="{527C3D06-AB6A-4A47-9E56-F03556C6D854}" type="presOf" srcId="{B05F241C-4AC1-4A07-BB09-D8EFFB7EB533}" destId="{510A7133-CF7A-457F-A37D-A0A87D546C63}" srcOrd="0" destOrd="0" presId="urn:microsoft.com/office/officeart/2008/layout/HorizontalMultiLevelHierarchy"/>
    <dgm:cxn modelId="{4285CD16-58F3-47EA-8326-10481C7C7E84}" srcId="{D488F8D4-3FD0-47B9-B50C-F1A6E1EE459D}" destId="{034A3D34-4E8E-44F7-BEB0-71EFD8E995FF}" srcOrd="1" destOrd="0" parTransId="{CC39AE5A-162F-47EE-9D95-F4106A7F17F9}" sibTransId="{34004025-8689-4F0D-A134-5D6E88E5BF19}"/>
    <dgm:cxn modelId="{4A84D926-6C1B-40E6-B1AA-7454029DD516}" type="presOf" srcId="{21E4B4DE-E037-45C7-8FA0-7C0B0E341D06}" destId="{38EE47A1-9151-4A0E-AFDA-4F5BE6E1B8E6}" srcOrd="0" destOrd="0" presId="urn:microsoft.com/office/officeart/2008/layout/HorizontalMultiLevelHierarchy"/>
    <dgm:cxn modelId="{B2D8DD37-AABD-4D76-9D8D-24CC82619689}" type="presOf" srcId="{B574B5E7-FEAB-4F37-91EB-9A0D5281F02F}" destId="{6DD47B74-6237-4F0E-9872-660D59FD4097}" srcOrd="0" destOrd="0" presId="urn:microsoft.com/office/officeart/2008/layout/HorizontalMultiLevelHierarchy"/>
    <dgm:cxn modelId="{85582A4E-1501-4C43-A3C6-FB36DF7B2CCF}" type="presOf" srcId="{4109302F-561A-4CFC-8A06-D17C0BF3779E}" destId="{11B86AAC-C9C4-4741-9BFB-5B77F98B9E72}" srcOrd="0" destOrd="0" presId="urn:microsoft.com/office/officeart/2008/layout/HorizontalMultiLevelHierarchy"/>
    <dgm:cxn modelId="{F7001E50-C722-45C6-AB34-9113262C725A}" type="presOf" srcId="{C93F95F6-3090-4AA1-BF67-046812697522}" destId="{87900708-420A-4174-8FCD-9D1A0AF5744C}" srcOrd="1" destOrd="0" presId="urn:microsoft.com/office/officeart/2008/layout/HorizontalMultiLevelHierarchy"/>
    <dgm:cxn modelId="{2FD76757-8E56-4B8E-9E24-5AF7DA15CE7F}" srcId="{D488F8D4-3FD0-47B9-B50C-F1A6E1EE459D}" destId="{462828BC-AA9B-4223-8EC6-206017B3A7FF}" srcOrd="2" destOrd="0" parTransId="{A76A802D-DCE1-448E-BA93-8164B5AE9A57}" sibTransId="{D79DB30A-A7F6-4188-B84D-3FF68481AD2E}"/>
    <dgm:cxn modelId="{528E9265-B660-4688-8583-52FD48EA559C}" type="presOf" srcId="{D488F8D4-3FD0-47B9-B50C-F1A6E1EE459D}" destId="{62CB8289-8295-43EA-9F17-DE112EE85606}" srcOrd="0" destOrd="0" presId="urn:microsoft.com/office/officeart/2008/layout/HorizontalMultiLevelHierarchy"/>
    <dgm:cxn modelId="{193A556F-2B88-467A-A488-58FD0D1EB153}" type="presOf" srcId="{A76A802D-DCE1-448E-BA93-8164B5AE9A57}" destId="{5E1D358D-A080-4442-9475-9D2A6C15305D}" srcOrd="1" destOrd="0" presId="urn:microsoft.com/office/officeart/2008/layout/HorizontalMultiLevelHierarchy"/>
    <dgm:cxn modelId="{A22B1577-1C9D-4A7A-968A-D3A90512A974}" type="presOf" srcId="{B574B5E7-FEAB-4F37-91EB-9A0D5281F02F}" destId="{FE44135C-FF47-498A-81AB-BFB8CBE91011}" srcOrd="1" destOrd="0" presId="urn:microsoft.com/office/officeart/2008/layout/HorizontalMultiLevelHierarchy"/>
    <dgm:cxn modelId="{63BD219E-4A2E-4CC5-BE1C-20F3ECE291B6}" type="presOf" srcId="{A76A802D-DCE1-448E-BA93-8164B5AE9A57}" destId="{1911D810-84F7-4827-8527-2EFD7FBCA491}" srcOrd="0" destOrd="0" presId="urn:microsoft.com/office/officeart/2008/layout/HorizontalMultiLevelHierarchy"/>
    <dgm:cxn modelId="{2F4BF4A4-AE2C-484F-9826-A4957283D03A}" srcId="{4109302F-561A-4CFC-8A06-D17C0BF3779E}" destId="{D488F8D4-3FD0-47B9-B50C-F1A6E1EE459D}" srcOrd="0" destOrd="0" parTransId="{9402BB95-6A78-4B98-BB5B-9737830D13FB}" sibTransId="{CBECFC6B-8CEF-43DD-B1DD-48C6FCE8B38A}"/>
    <dgm:cxn modelId="{0EBBA9A7-EC67-435B-8C73-C77A9D8D6A27}" type="presOf" srcId="{462828BC-AA9B-4223-8EC6-206017B3A7FF}" destId="{9D4AA7CF-0198-45C2-A72E-86EE8BFC7F68}" srcOrd="0" destOrd="0" presId="urn:microsoft.com/office/officeart/2008/layout/HorizontalMultiLevelHierarchy"/>
    <dgm:cxn modelId="{C28F0AA8-15D5-4E15-8BC6-F6475384F0BB}" type="presOf" srcId="{CC39AE5A-162F-47EE-9D95-F4106A7F17F9}" destId="{4C605984-BD9B-462E-8A7A-C46A5F687E9E}" srcOrd="1" destOrd="0" presId="urn:microsoft.com/office/officeart/2008/layout/HorizontalMultiLevelHierarchy"/>
    <dgm:cxn modelId="{B3CC3DB5-F815-46E0-B16A-E1370311CE84}" type="presOf" srcId="{C93F95F6-3090-4AA1-BF67-046812697522}" destId="{91EF3C64-2C1F-46F7-8F9F-D44E88B0E92B}" srcOrd="0" destOrd="0" presId="urn:microsoft.com/office/officeart/2008/layout/HorizontalMultiLevelHierarchy"/>
    <dgm:cxn modelId="{E661E1B6-BC6E-4F0A-BED6-1527CF3220F2}" type="presOf" srcId="{CC39AE5A-162F-47EE-9D95-F4106A7F17F9}" destId="{CF0790BC-D010-4DB5-9E41-EB626FE907AE}" srcOrd="0" destOrd="0" presId="urn:microsoft.com/office/officeart/2008/layout/HorizontalMultiLevelHierarchy"/>
    <dgm:cxn modelId="{1032ECCF-2D9E-4DDE-A9C6-411C141BFABF}" type="presOf" srcId="{034A3D34-4E8E-44F7-BEB0-71EFD8E995FF}" destId="{96F048C5-7F3B-4FF4-9FE9-0638C7078CAD}" srcOrd="0" destOrd="0" presId="urn:microsoft.com/office/officeart/2008/layout/HorizontalMultiLevelHierarchy"/>
    <dgm:cxn modelId="{266B0DD2-9DA2-47F2-A75A-6E2AFB959359}" srcId="{D488F8D4-3FD0-47B9-B50C-F1A6E1EE459D}" destId="{21E4B4DE-E037-45C7-8FA0-7C0B0E341D06}" srcOrd="0" destOrd="0" parTransId="{C93F95F6-3090-4AA1-BF67-046812697522}" sibTransId="{18013FEF-12BA-4C4E-96BF-7658D71B3715}"/>
    <dgm:cxn modelId="{F55B4DE5-8AE3-4E9F-A299-B68BA580DA56}" srcId="{D488F8D4-3FD0-47B9-B50C-F1A6E1EE459D}" destId="{B05F241C-4AC1-4A07-BB09-D8EFFB7EB533}" srcOrd="3" destOrd="0" parTransId="{B574B5E7-FEAB-4F37-91EB-9A0D5281F02F}" sibTransId="{81034A0F-FF7A-40E4-8264-59468B225AA5}"/>
    <dgm:cxn modelId="{5403DB8F-D2E2-4A84-82BE-B967C7F11362}" type="presParOf" srcId="{11B86AAC-C9C4-4741-9BFB-5B77F98B9E72}" destId="{1010B033-C862-45FA-AB2D-B2B48F4B50B2}" srcOrd="0" destOrd="0" presId="urn:microsoft.com/office/officeart/2008/layout/HorizontalMultiLevelHierarchy"/>
    <dgm:cxn modelId="{9A23D53A-46C4-4167-BD98-12A6B7831DA4}" type="presParOf" srcId="{1010B033-C862-45FA-AB2D-B2B48F4B50B2}" destId="{62CB8289-8295-43EA-9F17-DE112EE85606}" srcOrd="0" destOrd="0" presId="urn:microsoft.com/office/officeart/2008/layout/HorizontalMultiLevelHierarchy"/>
    <dgm:cxn modelId="{C5939C43-B6B5-4594-AFB8-497A3AC78AC6}" type="presParOf" srcId="{1010B033-C862-45FA-AB2D-B2B48F4B50B2}" destId="{D6436A43-AB1B-4CF9-A1E1-A054CF7035CA}" srcOrd="1" destOrd="0" presId="urn:microsoft.com/office/officeart/2008/layout/HorizontalMultiLevelHierarchy"/>
    <dgm:cxn modelId="{38123019-E971-4D0D-BED5-9AB8D956B0FC}" type="presParOf" srcId="{D6436A43-AB1B-4CF9-A1E1-A054CF7035CA}" destId="{91EF3C64-2C1F-46F7-8F9F-D44E88B0E92B}" srcOrd="0" destOrd="0" presId="urn:microsoft.com/office/officeart/2008/layout/HorizontalMultiLevelHierarchy"/>
    <dgm:cxn modelId="{AAC2E410-B6FA-4E41-BE27-2B2F5BA2778B}" type="presParOf" srcId="{91EF3C64-2C1F-46F7-8F9F-D44E88B0E92B}" destId="{87900708-420A-4174-8FCD-9D1A0AF5744C}" srcOrd="0" destOrd="0" presId="urn:microsoft.com/office/officeart/2008/layout/HorizontalMultiLevelHierarchy"/>
    <dgm:cxn modelId="{2D1FDA1B-8E1B-4C51-8C3F-68B2C080D423}" type="presParOf" srcId="{D6436A43-AB1B-4CF9-A1E1-A054CF7035CA}" destId="{EB392831-5BFA-4B2D-91B9-F6767AFA9252}" srcOrd="1" destOrd="0" presId="urn:microsoft.com/office/officeart/2008/layout/HorizontalMultiLevelHierarchy"/>
    <dgm:cxn modelId="{587E536B-B745-4A87-9ACF-10CECFB4F682}" type="presParOf" srcId="{EB392831-5BFA-4B2D-91B9-F6767AFA9252}" destId="{38EE47A1-9151-4A0E-AFDA-4F5BE6E1B8E6}" srcOrd="0" destOrd="0" presId="urn:microsoft.com/office/officeart/2008/layout/HorizontalMultiLevelHierarchy"/>
    <dgm:cxn modelId="{2DBE085D-DD31-49B5-ADE0-1ED1BF2BFCFB}" type="presParOf" srcId="{EB392831-5BFA-4B2D-91B9-F6767AFA9252}" destId="{688A25B5-55BE-4324-9E7B-FADF77B17D70}" srcOrd="1" destOrd="0" presId="urn:microsoft.com/office/officeart/2008/layout/HorizontalMultiLevelHierarchy"/>
    <dgm:cxn modelId="{087C146C-7356-4DB3-8F15-5228519142B6}" type="presParOf" srcId="{D6436A43-AB1B-4CF9-A1E1-A054CF7035CA}" destId="{CF0790BC-D010-4DB5-9E41-EB626FE907AE}" srcOrd="2" destOrd="0" presId="urn:microsoft.com/office/officeart/2008/layout/HorizontalMultiLevelHierarchy"/>
    <dgm:cxn modelId="{B75A8A23-7A20-4605-8033-9CB3B759D929}" type="presParOf" srcId="{CF0790BC-D010-4DB5-9E41-EB626FE907AE}" destId="{4C605984-BD9B-462E-8A7A-C46A5F687E9E}" srcOrd="0" destOrd="0" presId="urn:microsoft.com/office/officeart/2008/layout/HorizontalMultiLevelHierarchy"/>
    <dgm:cxn modelId="{520309C3-A340-4791-8690-EC8DF5A87265}" type="presParOf" srcId="{D6436A43-AB1B-4CF9-A1E1-A054CF7035CA}" destId="{D039FA90-8E8F-4692-9C68-33786C273BA3}" srcOrd="3" destOrd="0" presId="urn:microsoft.com/office/officeart/2008/layout/HorizontalMultiLevelHierarchy"/>
    <dgm:cxn modelId="{2DE05D9D-9D82-4CF6-A055-43056BF0D685}" type="presParOf" srcId="{D039FA90-8E8F-4692-9C68-33786C273BA3}" destId="{96F048C5-7F3B-4FF4-9FE9-0638C7078CAD}" srcOrd="0" destOrd="0" presId="urn:microsoft.com/office/officeart/2008/layout/HorizontalMultiLevelHierarchy"/>
    <dgm:cxn modelId="{C26BF921-3100-4B21-8EED-6E6DFD9A0DF7}" type="presParOf" srcId="{D039FA90-8E8F-4692-9C68-33786C273BA3}" destId="{5387C537-6821-436D-90FB-7E9D372D7C9F}" srcOrd="1" destOrd="0" presId="urn:microsoft.com/office/officeart/2008/layout/HorizontalMultiLevelHierarchy"/>
    <dgm:cxn modelId="{3DC770FA-8D66-440B-B889-E8F0B18FF178}" type="presParOf" srcId="{D6436A43-AB1B-4CF9-A1E1-A054CF7035CA}" destId="{1911D810-84F7-4827-8527-2EFD7FBCA491}" srcOrd="4" destOrd="0" presId="urn:microsoft.com/office/officeart/2008/layout/HorizontalMultiLevelHierarchy"/>
    <dgm:cxn modelId="{83283A1F-FC67-4523-A7A6-62E7E93F2904}" type="presParOf" srcId="{1911D810-84F7-4827-8527-2EFD7FBCA491}" destId="{5E1D358D-A080-4442-9475-9D2A6C15305D}" srcOrd="0" destOrd="0" presId="urn:microsoft.com/office/officeart/2008/layout/HorizontalMultiLevelHierarchy"/>
    <dgm:cxn modelId="{22EA096F-F86A-46E9-84AA-35A271CD2779}" type="presParOf" srcId="{D6436A43-AB1B-4CF9-A1E1-A054CF7035CA}" destId="{1E10EC86-3831-4754-A284-56C961E7DADF}" srcOrd="5" destOrd="0" presId="urn:microsoft.com/office/officeart/2008/layout/HorizontalMultiLevelHierarchy"/>
    <dgm:cxn modelId="{CC5C69E7-0DB7-4EFC-99FF-2695A5A8D3F5}" type="presParOf" srcId="{1E10EC86-3831-4754-A284-56C961E7DADF}" destId="{9D4AA7CF-0198-45C2-A72E-86EE8BFC7F68}" srcOrd="0" destOrd="0" presId="urn:microsoft.com/office/officeart/2008/layout/HorizontalMultiLevelHierarchy"/>
    <dgm:cxn modelId="{4948DC93-3C42-4998-B178-C463ADAD2FA6}" type="presParOf" srcId="{1E10EC86-3831-4754-A284-56C961E7DADF}" destId="{7C8DB16D-3767-4436-9861-2864BE475424}" srcOrd="1" destOrd="0" presId="urn:microsoft.com/office/officeart/2008/layout/HorizontalMultiLevelHierarchy"/>
    <dgm:cxn modelId="{C2F89AC2-08E7-40FC-AD39-2F2D03552934}" type="presParOf" srcId="{D6436A43-AB1B-4CF9-A1E1-A054CF7035CA}" destId="{6DD47B74-6237-4F0E-9872-660D59FD4097}" srcOrd="6" destOrd="0" presId="urn:microsoft.com/office/officeart/2008/layout/HorizontalMultiLevelHierarchy"/>
    <dgm:cxn modelId="{07072ECF-5671-4535-AB48-1C9D54BAF02D}" type="presParOf" srcId="{6DD47B74-6237-4F0E-9872-660D59FD4097}" destId="{FE44135C-FF47-498A-81AB-BFB8CBE91011}" srcOrd="0" destOrd="0" presId="urn:microsoft.com/office/officeart/2008/layout/HorizontalMultiLevelHierarchy"/>
    <dgm:cxn modelId="{B5346AA3-2412-47AB-9B05-506FED8EE2CD}" type="presParOf" srcId="{D6436A43-AB1B-4CF9-A1E1-A054CF7035CA}" destId="{FC0E3144-50F2-42B4-A4CF-8ECE21578F31}" srcOrd="7" destOrd="0" presId="urn:microsoft.com/office/officeart/2008/layout/HorizontalMultiLevelHierarchy"/>
    <dgm:cxn modelId="{54480BC4-C5B4-4030-8DAF-E13BE4CA38B4}" type="presParOf" srcId="{FC0E3144-50F2-42B4-A4CF-8ECE21578F31}" destId="{510A7133-CF7A-457F-A37D-A0A87D546C63}" srcOrd="0" destOrd="0" presId="urn:microsoft.com/office/officeart/2008/layout/HorizontalMultiLevelHierarchy"/>
    <dgm:cxn modelId="{801C7FF5-FFA7-481E-83C1-62C7602D1AA2}" type="presParOf" srcId="{FC0E3144-50F2-42B4-A4CF-8ECE21578F31}" destId="{181FF0D6-22DD-442F-92AB-78CF26E2D672}" srcOrd="1" destOrd="0" presId="urn:microsoft.com/office/officeart/2008/layout/HorizontalMultiLevelHierarchy"/>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794272-431A-4756-A274-331C7924F9E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fr-FR"/>
        </a:p>
      </dgm:t>
    </dgm:pt>
    <dgm:pt modelId="{74F3FE86-FA03-46F1-BCBA-36AECC86AEC6}">
      <dgm:prSet phldrT="[Texte]"/>
      <dgm:spPr/>
      <dgm:t>
        <a:bodyPr/>
        <a:lstStyle/>
        <a:p>
          <a:r>
            <a:rPr lang="fr-FR" dirty="0"/>
            <a:t>Temps</a:t>
          </a:r>
        </a:p>
      </dgm:t>
    </dgm:pt>
    <dgm:pt modelId="{A10722A9-3F00-418B-9F43-6590C54C87EE}" type="parTrans" cxnId="{540100CC-6076-4C3E-8CDE-D2391BA8C1FB}">
      <dgm:prSet/>
      <dgm:spPr/>
      <dgm:t>
        <a:bodyPr/>
        <a:lstStyle/>
        <a:p>
          <a:endParaRPr lang="fr-FR"/>
        </a:p>
      </dgm:t>
    </dgm:pt>
    <dgm:pt modelId="{DBD7B533-F7BB-4034-A819-17C84BAAF130}" type="sibTrans" cxnId="{540100CC-6076-4C3E-8CDE-D2391BA8C1FB}">
      <dgm:prSet/>
      <dgm:spPr/>
      <dgm:t>
        <a:bodyPr/>
        <a:lstStyle/>
        <a:p>
          <a:endParaRPr lang="fr-FR"/>
        </a:p>
      </dgm:t>
    </dgm:pt>
    <dgm:pt modelId="{C5259F70-E737-461F-BD57-29DE76332715}">
      <dgm:prSet phldrT="[Texte]"/>
      <dgm:spPr/>
      <dgm:t>
        <a:bodyPr/>
        <a:lstStyle/>
        <a:p>
          <a:r>
            <a:rPr lang="fr-FR" dirty="0"/>
            <a:t>Espace</a:t>
          </a:r>
        </a:p>
      </dgm:t>
    </dgm:pt>
    <dgm:pt modelId="{524A2CF5-A47D-4654-9C80-3A16AB344CD8}" type="parTrans" cxnId="{1EBB41BA-BCCD-4494-BEF1-A8F1AF55E374}">
      <dgm:prSet/>
      <dgm:spPr/>
      <dgm:t>
        <a:bodyPr/>
        <a:lstStyle/>
        <a:p>
          <a:endParaRPr lang="fr-FR"/>
        </a:p>
      </dgm:t>
    </dgm:pt>
    <dgm:pt modelId="{D10D9217-3CBA-4C98-AA27-7DDC22B6FFDF}" type="sibTrans" cxnId="{1EBB41BA-BCCD-4494-BEF1-A8F1AF55E374}">
      <dgm:prSet/>
      <dgm:spPr/>
      <dgm:t>
        <a:bodyPr/>
        <a:lstStyle/>
        <a:p>
          <a:endParaRPr lang="fr-FR"/>
        </a:p>
      </dgm:t>
    </dgm:pt>
    <dgm:pt modelId="{48E19F40-0FC7-4ABA-AAD4-3E9D50262A3F}">
      <dgm:prSet phldrT="[Texte]"/>
      <dgm:spPr/>
      <dgm:t>
        <a:bodyPr/>
        <a:lstStyle/>
        <a:p>
          <a:r>
            <a:rPr lang="fr-FR" dirty="0"/>
            <a:t>Matériel</a:t>
          </a:r>
        </a:p>
      </dgm:t>
    </dgm:pt>
    <dgm:pt modelId="{369C7ED2-36C1-48E1-A97A-A7E346B9F386}" type="parTrans" cxnId="{2278D291-C27D-4A5D-A965-60EF476BDC45}">
      <dgm:prSet/>
      <dgm:spPr/>
      <dgm:t>
        <a:bodyPr/>
        <a:lstStyle/>
        <a:p>
          <a:endParaRPr lang="fr-FR"/>
        </a:p>
      </dgm:t>
    </dgm:pt>
    <dgm:pt modelId="{8D1DF601-70B8-47AE-9CFD-AA09860434DE}" type="sibTrans" cxnId="{2278D291-C27D-4A5D-A965-60EF476BDC45}">
      <dgm:prSet/>
      <dgm:spPr/>
      <dgm:t>
        <a:bodyPr/>
        <a:lstStyle/>
        <a:p>
          <a:endParaRPr lang="fr-FR"/>
        </a:p>
      </dgm:t>
    </dgm:pt>
    <dgm:pt modelId="{06F2214B-1CF8-4460-91A7-362C61E7383C}">
      <dgm:prSet phldrT="[Texte]"/>
      <dgm:spPr/>
      <dgm:t>
        <a:bodyPr/>
        <a:lstStyle/>
        <a:p>
          <a:r>
            <a:rPr lang="fr-FR" dirty="0"/>
            <a:t>Tâches motrices</a:t>
          </a:r>
        </a:p>
      </dgm:t>
    </dgm:pt>
    <dgm:pt modelId="{6105D670-7A6B-4314-9A16-D80840C5DD52}" type="parTrans" cxnId="{0D3850BE-DBBC-407D-BC09-67E9215219C9}">
      <dgm:prSet/>
      <dgm:spPr/>
      <dgm:t>
        <a:bodyPr/>
        <a:lstStyle/>
        <a:p>
          <a:endParaRPr lang="fr-FR"/>
        </a:p>
      </dgm:t>
    </dgm:pt>
    <dgm:pt modelId="{BABACE4D-AC8C-4828-836B-EE60A9618E1E}" type="sibTrans" cxnId="{0D3850BE-DBBC-407D-BC09-67E9215219C9}">
      <dgm:prSet/>
      <dgm:spPr/>
      <dgm:t>
        <a:bodyPr/>
        <a:lstStyle/>
        <a:p>
          <a:endParaRPr lang="fr-FR"/>
        </a:p>
      </dgm:t>
    </dgm:pt>
    <dgm:pt modelId="{2132F426-7F8E-4989-A57E-6C15E14E747B}">
      <dgm:prSet phldrT="[Texte]"/>
      <dgm:spPr/>
      <dgm:t>
        <a:bodyPr/>
        <a:lstStyle/>
        <a:p>
          <a:r>
            <a:rPr lang="fr-FR" dirty="0"/>
            <a:t>Relation aux autres</a:t>
          </a:r>
        </a:p>
      </dgm:t>
    </dgm:pt>
    <dgm:pt modelId="{877C63FA-A5B5-41BE-AC5B-5C6B05531B81}" type="parTrans" cxnId="{CAC84A1E-8C1C-47CE-A747-2B57B3B2058F}">
      <dgm:prSet/>
      <dgm:spPr/>
      <dgm:t>
        <a:bodyPr/>
        <a:lstStyle/>
        <a:p>
          <a:endParaRPr lang="fr-FR"/>
        </a:p>
      </dgm:t>
    </dgm:pt>
    <dgm:pt modelId="{E4C5645D-82E3-4E33-97F1-87CBAA09921B}" type="sibTrans" cxnId="{CAC84A1E-8C1C-47CE-A747-2B57B3B2058F}">
      <dgm:prSet/>
      <dgm:spPr/>
      <dgm:t>
        <a:bodyPr/>
        <a:lstStyle/>
        <a:p>
          <a:endParaRPr lang="fr-FR"/>
        </a:p>
      </dgm:t>
    </dgm:pt>
    <dgm:pt modelId="{68D49025-85F6-43A0-B7F5-796A3B92105D}">
      <dgm:prSet phldrT="[Texte]"/>
      <dgm:spPr/>
      <dgm:t>
        <a:bodyPr/>
        <a:lstStyle/>
        <a:p>
          <a:r>
            <a:rPr lang="fr-FR" dirty="0"/>
            <a:t>Evaluation</a:t>
          </a:r>
        </a:p>
      </dgm:t>
    </dgm:pt>
    <dgm:pt modelId="{A2D1A6CF-0477-4994-9743-A352E826AF35}" type="parTrans" cxnId="{BA7DC2F5-BA47-4838-B0F5-54921B947B2F}">
      <dgm:prSet/>
      <dgm:spPr/>
      <dgm:t>
        <a:bodyPr/>
        <a:lstStyle/>
        <a:p>
          <a:endParaRPr lang="fr-FR"/>
        </a:p>
      </dgm:t>
    </dgm:pt>
    <dgm:pt modelId="{DEE46D5C-3061-4012-B6D6-6D34BFB8916B}" type="sibTrans" cxnId="{BA7DC2F5-BA47-4838-B0F5-54921B947B2F}">
      <dgm:prSet/>
      <dgm:spPr/>
      <dgm:t>
        <a:bodyPr/>
        <a:lstStyle/>
        <a:p>
          <a:endParaRPr lang="fr-FR"/>
        </a:p>
      </dgm:t>
    </dgm:pt>
    <dgm:pt modelId="{F741FE46-A275-470B-AD3C-3D616E8B305D}">
      <dgm:prSet phldrT="[Texte]"/>
      <dgm:spPr/>
      <dgm:t>
        <a:bodyPr/>
        <a:lstStyle/>
        <a:p>
          <a:r>
            <a:rPr lang="fr-FR" dirty="0"/>
            <a:t>…</a:t>
          </a:r>
        </a:p>
      </dgm:t>
    </dgm:pt>
    <dgm:pt modelId="{06C73154-BEEE-4F4A-BD6C-E98F23C822C8}" type="parTrans" cxnId="{2BF9C7CB-21B1-4188-9910-614F50412D24}">
      <dgm:prSet/>
      <dgm:spPr/>
      <dgm:t>
        <a:bodyPr/>
        <a:lstStyle/>
        <a:p>
          <a:endParaRPr lang="fr-FR"/>
        </a:p>
      </dgm:t>
    </dgm:pt>
    <dgm:pt modelId="{DA36388A-961F-4EFD-B58B-0139122C9135}" type="sibTrans" cxnId="{2BF9C7CB-21B1-4188-9910-614F50412D24}">
      <dgm:prSet/>
      <dgm:spPr/>
      <dgm:t>
        <a:bodyPr/>
        <a:lstStyle/>
        <a:p>
          <a:endParaRPr lang="fr-FR"/>
        </a:p>
      </dgm:t>
    </dgm:pt>
    <dgm:pt modelId="{007D45C3-259D-48E7-AAAE-A80CF2F14F02}" type="pres">
      <dgm:prSet presAssocID="{92794272-431A-4756-A274-331C7924F9E6}" presName="Name0" presStyleCnt="0">
        <dgm:presLayoutVars>
          <dgm:dir/>
          <dgm:resizeHandles val="exact"/>
        </dgm:presLayoutVars>
      </dgm:prSet>
      <dgm:spPr/>
    </dgm:pt>
    <dgm:pt modelId="{26A8D692-AD86-4F47-B13C-007D3ACC8E6D}" type="pres">
      <dgm:prSet presAssocID="{74F3FE86-FA03-46F1-BCBA-36AECC86AEC6}" presName="node" presStyleLbl="node1" presStyleIdx="0" presStyleCnt="7">
        <dgm:presLayoutVars>
          <dgm:bulletEnabled val="1"/>
        </dgm:presLayoutVars>
      </dgm:prSet>
      <dgm:spPr/>
    </dgm:pt>
    <dgm:pt modelId="{3228BA24-29FC-44CA-BB60-B7721598F5D3}" type="pres">
      <dgm:prSet presAssocID="{DBD7B533-F7BB-4034-A819-17C84BAAF130}" presName="sibTrans" presStyleCnt="0"/>
      <dgm:spPr/>
    </dgm:pt>
    <dgm:pt modelId="{116353DE-E36C-4575-958C-2E287CA0DC04}" type="pres">
      <dgm:prSet presAssocID="{C5259F70-E737-461F-BD57-29DE76332715}" presName="node" presStyleLbl="node1" presStyleIdx="1" presStyleCnt="7">
        <dgm:presLayoutVars>
          <dgm:bulletEnabled val="1"/>
        </dgm:presLayoutVars>
      </dgm:prSet>
      <dgm:spPr/>
    </dgm:pt>
    <dgm:pt modelId="{F3D15354-2623-462F-A219-BD7D9E3FC927}" type="pres">
      <dgm:prSet presAssocID="{D10D9217-3CBA-4C98-AA27-7DDC22B6FFDF}" presName="sibTrans" presStyleCnt="0"/>
      <dgm:spPr/>
    </dgm:pt>
    <dgm:pt modelId="{7FC13B52-3794-4DA4-B97A-D462A3C1CA6F}" type="pres">
      <dgm:prSet presAssocID="{48E19F40-0FC7-4ABA-AAD4-3E9D50262A3F}" presName="node" presStyleLbl="node1" presStyleIdx="2" presStyleCnt="7">
        <dgm:presLayoutVars>
          <dgm:bulletEnabled val="1"/>
        </dgm:presLayoutVars>
      </dgm:prSet>
      <dgm:spPr/>
    </dgm:pt>
    <dgm:pt modelId="{5F722C4E-409C-4784-899C-ECA2767636D8}" type="pres">
      <dgm:prSet presAssocID="{8D1DF601-70B8-47AE-9CFD-AA09860434DE}" presName="sibTrans" presStyleCnt="0"/>
      <dgm:spPr/>
    </dgm:pt>
    <dgm:pt modelId="{596BE853-9B49-4619-9C2B-A3706CAB92B3}" type="pres">
      <dgm:prSet presAssocID="{06F2214B-1CF8-4460-91A7-362C61E7383C}" presName="node" presStyleLbl="node1" presStyleIdx="3" presStyleCnt="7">
        <dgm:presLayoutVars>
          <dgm:bulletEnabled val="1"/>
        </dgm:presLayoutVars>
      </dgm:prSet>
      <dgm:spPr/>
    </dgm:pt>
    <dgm:pt modelId="{72502A94-E03C-4DF7-90D2-5F6673603F3C}" type="pres">
      <dgm:prSet presAssocID="{BABACE4D-AC8C-4828-836B-EE60A9618E1E}" presName="sibTrans" presStyleCnt="0"/>
      <dgm:spPr/>
    </dgm:pt>
    <dgm:pt modelId="{766ECCF7-083F-4795-A133-C1FEBF0F9A14}" type="pres">
      <dgm:prSet presAssocID="{2132F426-7F8E-4989-A57E-6C15E14E747B}" presName="node" presStyleLbl="node1" presStyleIdx="4" presStyleCnt="7">
        <dgm:presLayoutVars>
          <dgm:bulletEnabled val="1"/>
        </dgm:presLayoutVars>
      </dgm:prSet>
      <dgm:spPr/>
    </dgm:pt>
    <dgm:pt modelId="{D3DD6F11-267A-43FA-88F1-498AAF2EEECE}" type="pres">
      <dgm:prSet presAssocID="{E4C5645D-82E3-4E33-97F1-87CBAA09921B}" presName="sibTrans" presStyleCnt="0"/>
      <dgm:spPr/>
    </dgm:pt>
    <dgm:pt modelId="{144DE919-B042-4A1A-9B6B-41CEE0DBDA2A}" type="pres">
      <dgm:prSet presAssocID="{68D49025-85F6-43A0-B7F5-796A3B92105D}" presName="node" presStyleLbl="node1" presStyleIdx="5" presStyleCnt="7">
        <dgm:presLayoutVars>
          <dgm:bulletEnabled val="1"/>
        </dgm:presLayoutVars>
      </dgm:prSet>
      <dgm:spPr/>
    </dgm:pt>
    <dgm:pt modelId="{563225FF-E39F-46FD-ACC8-D11A20A630F6}" type="pres">
      <dgm:prSet presAssocID="{DEE46D5C-3061-4012-B6D6-6D34BFB8916B}" presName="sibTrans" presStyleCnt="0"/>
      <dgm:spPr/>
    </dgm:pt>
    <dgm:pt modelId="{ECED1BCC-F889-44FB-A074-0972E67EDA6D}" type="pres">
      <dgm:prSet presAssocID="{F741FE46-A275-470B-AD3C-3D616E8B305D}" presName="node" presStyleLbl="node1" presStyleIdx="6" presStyleCnt="7">
        <dgm:presLayoutVars>
          <dgm:bulletEnabled val="1"/>
        </dgm:presLayoutVars>
      </dgm:prSet>
      <dgm:spPr/>
    </dgm:pt>
  </dgm:ptLst>
  <dgm:cxnLst>
    <dgm:cxn modelId="{CAC84A1E-8C1C-47CE-A747-2B57B3B2058F}" srcId="{92794272-431A-4756-A274-331C7924F9E6}" destId="{2132F426-7F8E-4989-A57E-6C15E14E747B}" srcOrd="4" destOrd="0" parTransId="{877C63FA-A5B5-41BE-AC5B-5C6B05531B81}" sibTransId="{E4C5645D-82E3-4E33-97F1-87CBAA09921B}"/>
    <dgm:cxn modelId="{BCDDD06C-AA68-459F-99B7-F5609D1E95CB}" type="presOf" srcId="{74F3FE86-FA03-46F1-BCBA-36AECC86AEC6}" destId="{26A8D692-AD86-4F47-B13C-007D3ACC8E6D}" srcOrd="0" destOrd="0" presId="urn:microsoft.com/office/officeart/2005/8/layout/hList6"/>
    <dgm:cxn modelId="{32644873-02E6-44BC-AD15-C3D76F6C9E1D}" type="presOf" srcId="{92794272-431A-4756-A274-331C7924F9E6}" destId="{007D45C3-259D-48E7-AAAE-A80CF2F14F02}" srcOrd="0" destOrd="0" presId="urn:microsoft.com/office/officeart/2005/8/layout/hList6"/>
    <dgm:cxn modelId="{4070DE7A-2020-4E13-955A-322A9A031FBD}" type="presOf" srcId="{68D49025-85F6-43A0-B7F5-796A3B92105D}" destId="{144DE919-B042-4A1A-9B6B-41CEE0DBDA2A}" srcOrd="0" destOrd="0" presId="urn:microsoft.com/office/officeart/2005/8/layout/hList6"/>
    <dgm:cxn modelId="{2278D291-C27D-4A5D-A965-60EF476BDC45}" srcId="{92794272-431A-4756-A274-331C7924F9E6}" destId="{48E19F40-0FC7-4ABA-AAD4-3E9D50262A3F}" srcOrd="2" destOrd="0" parTransId="{369C7ED2-36C1-48E1-A97A-A7E346B9F386}" sibTransId="{8D1DF601-70B8-47AE-9CFD-AA09860434DE}"/>
    <dgm:cxn modelId="{EB221699-6DAC-4940-88C0-24259296840B}" type="presOf" srcId="{2132F426-7F8E-4989-A57E-6C15E14E747B}" destId="{766ECCF7-083F-4795-A133-C1FEBF0F9A14}" srcOrd="0" destOrd="0" presId="urn:microsoft.com/office/officeart/2005/8/layout/hList6"/>
    <dgm:cxn modelId="{1FD3249A-CAFA-40B1-AB18-3750EA5D8755}" type="presOf" srcId="{06F2214B-1CF8-4460-91A7-362C61E7383C}" destId="{596BE853-9B49-4619-9C2B-A3706CAB92B3}" srcOrd="0" destOrd="0" presId="urn:microsoft.com/office/officeart/2005/8/layout/hList6"/>
    <dgm:cxn modelId="{F378D2B1-8000-4251-8DFF-2BE70E634BE8}" type="presOf" srcId="{48E19F40-0FC7-4ABA-AAD4-3E9D50262A3F}" destId="{7FC13B52-3794-4DA4-B97A-D462A3C1CA6F}" srcOrd="0" destOrd="0" presId="urn:microsoft.com/office/officeart/2005/8/layout/hList6"/>
    <dgm:cxn modelId="{BBF520B2-4E6D-488E-9777-D944B5CED420}" type="presOf" srcId="{F741FE46-A275-470B-AD3C-3D616E8B305D}" destId="{ECED1BCC-F889-44FB-A074-0972E67EDA6D}" srcOrd="0" destOrd="0" presId="urn:microsoft.com/office/officeart/2005/8/layout/hList6"/>
    <dgm:cxn modelId="{1EBB41BA-BCCD-4494-BEF1-A8F1AF55E374}" srcId="{92794272-431A-4756-A274-331C7924F9E6}" destId="{C5259F70-E737-461F-BD57-29DE76332715}" srcOrd="1" destOrd="0" parTransId="{524A2CF5-A47D-4654-9C80-3A16AB344CD8}" sibTransId="{D10D9217-3CBA-4C98-AA27-7DDC22B6FFDF}"/>
    <dgm:cxn modelId="{0D3850BE-DBBC-407D-BC09-67E9215219C9}" srcId="{92794272-431A-4756-A274-331C7924F9E6}" destId="{06F2214B-1CF8-4460-91A7-362C61E7383C}" srcOrd="3" destOrd="0" parTransId="{6105D670-7A6B-4314-9A16-D80840C5DD52}" sibTransId="{BABACE4D-AC8C-4828-836B-EE60A9618E1E}"/>
    <dgm:cxn modelId="{2BF9C7CB-21B1-4188-9910-614F50412D24}" srcId="{92794272-431A-4756-A274-331C7924F9E6}" destId="{F741FE46-A275-470B-AD3C-3D616E8B305D}" srcOrd="6" destOrd="0" parTransId="{06C73154-BEEE-4F4A-BD6C-E98F23C822C8}" sibTransId="{DA36388A-961F-4EFD-B58B-0139122C9135}"/>
    <dgm:cxn modelId="{540100CC-6076-4C3E-8CDE-D2391BA8C1FB}" srcId="{92794272-431A-4756-A274-331C7924F9E6}" destId="{74F3FE86-FA03-46F1-BCBA-36AECC86AEC6}" srcOrd="0" destOrd="0" parTransId="{A10722A9-3F00-418B-9F43-6590C54C87EE}" sibTransId="{DBD7B533-F7BB-4034-A819-17C84BAAF130}"/>
    <dgm:cxn modelId="{201F85F3-044C-40AE-BC3C-B0F75AB9CF47}" type="presOf" srcId="{C5259F70-E737-461F-BD57-29DE76332715}" destId="{116353DE-E36C-4575-958C-2E287CA0DC04}" srcOrd="0" destOrd="0" presId="urn:microsoft.com/office/officeart/2005/8/layout/hList6"/>
    <dgm:cxn modelId="{BA7DC2F5-BA47-4838-B0F5-54921B947B2F}" srcId="{92794272-431A-4756-A274-331C7924F9E6}" destId="{68D49025-85F6-43A0-B7F5-796A3B92105D}" srcOrd="5" destOrd="0" parTransId="{A2D1A6CF-0477-4994-9743-A352E826AF35}" sibTransId="{DEE46D5C-3061-4012-B6D6-6D34BFB8916B}"/>
    <dgm:cxn modelId="{4A34C7F9-1C43-4D4B-B6FA-74D604745395}" type="presParOf" srcId="{007D45C3-259D-48E7-AAAE-A80CF2F14F02}" destId="{26A8D692-AD86-4F47-B13C-007D3ACC8E6D}" srcOrd="0" destOrd="0" presId="urn:microsoft.com/office/officeart/2005/8/layout/hList6"/>
    <dgm:cxn modelId="{39E6CD06-6131-4912-BC91-40AF488AC73B}" type="presParOf" srcId="{007D45C3-259D-48E7-AAAE-A80CF2F14F02}" destId="{3228BA24-29FC-44CA-BB60-B7721598F5D3}" srcOrd="1" destOrd="0" presId="urn:microsoft.com/office/officeart/2005/8/layout/hList6"/>
    <dgm:cxn modelId="{36DF3760-EEED-484D-822C-30ED6E8A217B}" type="presParOf" srcId="{007D45C3-259D-48E7-AAAE-A80CF2F14F02}" destId="{116353DE-E36C-4575-958C-2E287CA0DC04}" srcOrd="2" destOrd="0" presId="urn:microsoft.com/office/officeart/2005/8/layout/hList6"/>
    <dgm:cxn modelId="{114B6B28-3820-46A4-BDDD-FA9224841F03}" type="presParOf" srcId="{007D45C3-259D-48E7-AAAE-A80CF2F14F02}" destId="{F3D15354-2623-462F-A219-BD7D9E3FC927}" srcOrd="3" destOrd="0" presId="urn:microsoft.com/office/officeart/2005/8/layout/hList6"/>
    <dgm:cxn modelId="{D62D4A79-19B5-442D-8627-B93C7B4BAD83}" type="presParOf" srcId="{007D45C3-259D-48E7-AAAE-A80CF2F14F02}" destId="{7FC13B52-3794-4DA4-B97A-D462A3C1CA6F}" srcOrd="4" destOrd="0" presId="urn:microsoft.com/office/officeart/2005/8/layout/hList6"/>
    <dgm:cxn modelId="{E13AD659-7206-4523-8B93-5ED8AD8CD3C9}" type="presParOf" srcId="{007D45C3-259D-48E7-AAAE-A80CF2F14F02}" destId="{5F722C4E-409C-4784-899C-ECA2767636D8}" srcOrd="5" destOrd="0" presId="urn:microsoft.com/office/officeart/2005/8/layout/hList6"/>
    <dgm:cxn modelId="{5C5369EE-6FD5-4E0F-8E6F-E7B6359FCDE1}" type="presParOf" srcId="{007D45C3-259D-48E7-AAAE-A80CF2F14F02}" destId="{596BE853-9B49-4619-9C2B-A3706CAB92B3}" srcOrd="6" destOrd="0" presId="urn:microsoft.com/office/officeart/2005/8/layout/hList6"/>
    <dgm:cxn modelId="{88AEC49A-FC89-42A8-9F91-57B0D7141103}" type="presParOf" srcId="{007D45C3-259D-48E7-AAAE-A80CF2F14F02}" destId="{72502A94-E03C-4DF7-90D2-5F6673603F3C}" srcOrd="7" destOrd="0" presId="urn:microsoft.com/office/officeart/2005/8/layout/hList6"/>
    <dgm:cxn modelId="{60E057A3-8F3B-4F59-A006-44CD93752C87}" type="presParOf" srcId="{007D45C3-259D-48E7-AAAE-A80CF2F14F02}" destId="{766ECCF7-083F-4795-A133-C1FEBF0F9A14}" srcOrd="8" destOrd="0" presId="urn:microsoft.com/office/officeart/2005/8/layout/hList6"/>
    <dgm:cxn modelId="{C3E103BD-D37F-47A5-8C1E-5C390EA3A2FE}" type="presParOf" srcId="{007D45C3-259D-48E7-AAAE-A80CF2F14F02}" destId="{D3DD6F11-267A-43FA-88F1-498AAF2EEECE}" srcOrd="9" destOrd="0" presId="urn:microsoft.com/office/officeart/2005/8/layout/hList6"/>
    <dgm:cxn modelId="{88F1CB9F-0BFB-4BCC-A43B-829057930587}" type="presParOf" srcId="{007D45C3-259D-48E7-AAAE-A80CF2F14F02}" destId="{144DE919-B042-4A1A-9B6B-41CEE0DBDA2A}" srcOrd="10" destOrd="0" presId="urn:microsoft.com/office/officeart/2005/8/layout/hList6"/>
    <dgm:cxn modelId="{F37A3D06-054A-495D-8942-49CC281D5324}" type="presParOf" srcId="{007D45C3-259D-48E7-AAAE-A80CF2F14F02}" destId="{563225FF-E39F-46FD-ACC8-D11A20A630F6}" srcOrd="11" destOrd="0" presId="urn:microsoft.com/office/officeart/2005/8/layout/hList6"/>
    <dgm:cxn modelId="{CDC9BF98-D389-4B71-A3F1-5CFCC2207592}" type="presParOf" srcId="{007D45C3-259D-48E7-AAAE-A80CF2F14F02}" destId="{ECED1BCC-F889-44FB-A074-0972E67EDA6D}" srcOrd="1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E02E-FD02-4DB3-9EF5-606F36F02D68}">
      <dsp:nvSpPr>
        <dsp:cNvPr id="0" name=""/>
        <dsp:cNvSpPr/>
      </dsp:nvSpPr>
      <dsp:spPr>
        <a:xfrm rot="16200000">
          <a:off x="-593125" y="599014"/>
          <a:ext cx="3264504" cy="2066474"/>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institutionnel</a:t>
          </a:r>
        </a:p>
        <a:p>
          <a:pPr marL="0" lvl="0" indent="0" algn="l" defTabSz="800100">
            <a:lnSpc>
              <a:spcPct val="90000"/>
            </a:lnSpc>
            <a:spcBef>
              <a:spcPct val="0"/>
            </a:spcBef>
            <a:spcAft>
              <a:spcPct val="35000"/>
            </a:spcAft>
            <a:buNone/>
          </a:pPr>
          <a:r>
            <a:rPr lang="fr-FR" sz="1400" kern="1200" dirty="0"/>
            <a:t>Cadrage par les textes organisant l’apprentissage et la validation du Savoir Nager</a:t>
          </a:r>
          <a:endParaRPr lang="fr-FR" sz="1400" b="1" kern="1200" dirty="0"/>
        </a:p>
      </dsp:txBody>
      <dsp:txXfrm rot="5400000">
        <a:off x="5890" y="652900"/>
        <a:ext cx="2066474" cy="1958702"/>
      </dsp:txXfrm>
    </dsp:sp>
    <dsp:sp modelId="{805E5B9E-330A-47C8-9DC8-B719FF731918}">
      <dsp:nvSpPr>
        <dsp:cNvPr id="0" name=""/>
        <dsp:cNvSpPr/>
      </dsp:nvSpPr>
      <dsp:spPr>
        <a:xfrm rot="16200000">
          <a:off x="1628334" y="599014"/>
          <a:ext cx="3264504" cy="2066474"/>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organisationnel</a:t>
          </a:r>
        </a:p>
        <a:p>
          <a:pPr marL="0" lvl="0" indent="0" algn="l" defTabSz="800100">
            <a:lnSpc>
              <a:spcPct val="90000"/>
            </a:lnSpc>
            <a:spcBef>
              <a:spcPct val="0"/>
            </a:spcBef>
            <a:spcAft>
              <a:spcPct val="35000"/>
            </a:spcAft>
            <a:buNone/>
          </a:pPr>
          <a:r>
            <a:rPr lang="fr-FR" sz="1400" kern="1200" dirty="0"/>
            <a:t>Cadrage par le (s) dispositif (s)  à mettre en œuvre pour optimiser la qualité des apprentissages du Savoir Nager</a:t>
          </a:r>
          <a:endParaRPr lang="fr-FR" sz="1400" b="1" kern="1200" dirty="0"/>
        </a:p>
      </dsp:txBody>
      <dsp:txXfrm rot="5400000">
        <a:off x="2227349" y="652900"/>
        <a:ext cx="2066474" cy="1958702"/>
      </dsp:txXfrm>
    </dsp:sp>
    <dsp:sp modelId="{5DFEAD48-6816-4856-8FB6-1143DDA05D0D}">
      <dsp:nvSpPr>
        <dsp:cNvPr id="0" name=""/>
        <dsp:cNvSpPr/>
      </dsp:nvSpPr>
      <dsp:spPr>
        <a:xfrm rot="16200000">
          <a:off x="3849793" y="599014"/>
          <a:ext cx="3264504" cy="2066474"/>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pédagogique </a:t>
          </a:r>
        </a:p>
        <a:p>
          <a:pPr marL="0" lvl="0" indent="0" algn="l" defTabSz="800100">
            <a:lnSpc>
              <a:spcPct val="90000"/>
            </a:lnSpc>
            <a:spcBef>
              <a:spcPct val="0"/>
            </a:spcBef>
            <a:spcAft>
              <a:spcPct val="35000"/>
            </a:spcAft>
            <a:buNone/>
          </a:pPr>
          <a:r>
            <a:rPr lang="fr-FR" sz="1400" kern="1200" dirty="0"/>
            <a:t>Cadrage par  l’étayage pédagogique des projets locaux  dédiés au Savoir Nager et par la formation des intervenants</a:t>
          </a:r>
          <a:endParaRPr lang="fr-FR" sz="1400" b="1" kern="1200" dirty="0"/>
        </a:p>
      </dsp:txBody>
      <dsp:txXfrm rot="5400000">
        <a:off x="4448808" y="652900"/>
        <a:ext cx="2066474" cy="1958702"/>
      </dsp:txXfrm>
    </dsp:sp>
    <dsp:sp modelId="{09CC6D4A-A4D2-4996-89E3-57BC56DA45ED}">
      <dsp:nvSpPr>
        <dsp:cNvPr id="0" name=""/>
        <dsp:cNvSpPr/>
      </dsp:nvSpPr>
      <dsp:spPr>
        <a:xfrm rot="16200000">
          <a:off x="6071253" y="599014"/>
          <a:ext cx="3264504" cy="2066474"/>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certificatif</a:t>
          </a:r>
        </a:p>
        <a:p>
          <a:pPr marL="0" lvl="0" indent="0" algn="l" defTabSz="800100">
            <a:lnSpc>
              <a:spcPct val="90000"/>
            </a:lnSpc>
            <a:spcBef>
              <a:spcPct val="0"/>
            </a:spcBef>
            <a:spcAft>
              <a:spcPct val="35000"/>
            </a:spcAft>
            <a:buNone/>
          </a:pPr>
          <a:r>
            <a:rPr lang="fr-FR" sz="1400" b="0" kern="1200" dirty="0"/>
            <a:t>Cadrage par la délivrance d’attestations sur le Savoir Nager et l’organisation de leur traçabilité</a:t>
          </a:r>
        </a:p>
      </dsp:txBody>
      <dsp:txXfrm rot="5400000">
        <a:off x="6670268" y="652900"/>
        <a:ext cx="2066474" cy="1958702"/>
      </dsp:txXfrm>
    </dsp:sp>
    <dsp:sp modelId="{9CBBE549-CDFD-4FF6-B0E2-2016D70C2C53}">
      <dsp:nvSpPr>
        <dsp:cNvPr id="0" name=""/>
        <dsp:cNvSpPr/>
      </dsp:nvSpPr>
      <dsp:spPr>
        <a:xfrm rot="16200000">
          <a:off x="8292713" y="599014"/>
          <a:ext cx="3264504" cy="2066474"/>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partenarial</a:t>
          </a:r>
        </a:p>
        <a:p>
          <a:pPr marL="0" lvl="0" indent="0" algn="l" defTabSz="800100">
            <a:lnSpc>
              <a:spcPct val="90000"/>
            </a:lnSpc>
            <a:spcBef>
              <a:spcPct val="0"/>
            </a:spcBef>
            <a:spcAft>
              <a:spcPct val="35000"/>
            </a:spcAft>
            <a:buNone/>
          </a:pPr>
          <a:r>
            <a:rPr lang="fr-FR" sz="1400" b="0" kern="1200" dirty="0"/>
            <a:t>Cadrage par la mutualisation des compétences et ressources EN et JS dédiées au Savoir Nager</a:t>
          </a:r>
        </a:p>
      </dsp:txBody>
      <dsp:txXfrm rot="5400000">
        <a:off x="8891728" y="652900"/>
        <a:ext cx="2066474" cy="1958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E02E-FD02-4DB3-9EF5-606F36F02D68}">
      <dsp:nvSpPr>
        <dsp:cNvPr id="0" name=""/>
        <dsp:cNvSpPr/>
      </dsp:nvSpPr>
      <dsp:spPr>
        <a:xfrm rot="16200000">
          <a:off x="-572491" y="578497"/>
          <a:ext cx="3264504" cy="210750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1</a:t>
          </a:r>
        </a:p>
        <a:p>
          <a:pPr marL="0" lvl="0" indent="0" algn="l" defTabSz="800100">
            <a:lnSpc>
              <a:spcPct val="90000"/>
            </a:lnSpc>
            <a:spcBef>
              <a:spcPct val="0"/>
            </a:spcBef>
            <a:spcAft>
              <a:spcPct val="35000"/>
            </a:spcAft>
            <a:buNone/>
          </a:pPr>
          <a:r>
            <a:rPr lang="fr-FR" sz="1800" b="1" kern="1200" dirty="0"/>
            <a:t>L’approche institutionnel de la natation scolaire</a:t>
          </a:r>
          <a:endParaRPr lang="fr-FR" sz="1400" b="1" kern="1200" dirty="0"/>
        </a:p>
      </dsp:txBody>
      <dsp:txXfrm rot="5400000">
        <a:off x="6007" y="652900"/>
        <a:ext cx="2107508" cy="1958702"/>
      </dsp:txXfrm>
    </dsp:sp>
    <dsp:sp modelId="{805E5B9E-330A-47C8-9DC8-B719FF731918}">
      <dsp:nvSpPr>
        <dsp:cNvPr id="0" name=""/>
        <dsp:cNvSpPr/>
      </dsp:nvSpPr>
      <dsp:spPr>
        <a:xfrm rot="16200000">
          <a:off x="1693079" y="578497"/>
          <a:ext cx="3264504" cy="2107508"/>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2</a:t>
          </a:r>
        </a:p>
        <a:p>
          <a:pPr marL="0" lvl="0" indent="0" algn="l" defTabSz="800100">
            <a:lnSpc>
              <a:spcPct val="90000"/>
            </a:lnSpc>
            <a:spcBef>
              <a:spcPct val="0"/>
            </a:spcBef>
            <a:spcAft>
              <a:spcPct val="35000"/>
            </a:spcAft>
            <a:buNone/>
          </a:pPr>
          <a:r>
            <a:rPr lang="fr-FR" sz="1800" b="1" kern="1200" dirty="0"/>
            <a:t>L’organisation pédagogique</a:t>
          </a:r>
        </a:p>
      </dsp:txBody>
      <dsp:txXfrm rot="5400000">
        <a:off x="2271577" y="652900"/>
        <a:ext cx="2107508" cy="1958702"/>
      </dsp:txXfrm>
    </dsp:sp>
    <dsp:sp modelId="{5DFEAD48-6816-4856-8FB6-1143DDA05D0D}">
      <dsp:nvSpPr>
        <dsp:cNvPr id="0" name=""/>
        <dsp:cNvSpPr/>
      </dsp:nvSpPr>
      <dsp:spPr>
        <a:xfrm rot="16200000">
          <a:off x="3958651" y="578497"/>
          <a:ext cx="3264504" cy="2107508"/>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3 </a:t>
          </a:r>
        </a:p>
        <a:p>
          <a:pPr marL="0" lvl="0" indent="0" algn="l" defTabSz="800100">
            <a:lnSpc>
              <a:spcPct val="90000"/>
            </a:lnSpc>
            <a:spcBef>
              <a:spcPct val="0"/>
            </a:spcBef>
            <a:spcAft>
              <a:spcPct val="35000"/>
            </a:spcAft>
            <a:buNone/>
          </a:pPr>
          <a:r>
            <a:rPr lang="fr-FR" sz="1800" b="1" kern="1200" dirty="0"/>
            <a:t>Le projet pédagogique</a:t>
          </a:r>
          <a:endParaRPr lang="fr-FR" sz="1400" b="1" kern="1200" dirty="0"/>
        </a:p>
      </dsp:txBody>
      <dsp:txXfrm rot="5400000">
        <a:off x="4537149" y="652900"/>
        <a:ext cx="2107508" cy="1958702"/>
      </dsp:txXfrm>
    </dsp:sp>
    <dsp:sp modelId="{09CC6D4A-A4D2-4996-89E3-57BC56DA45ED}">
      <dsp:nvSpPr>
        <dsp:cNvPr id="0" name=""/>
        <dsp:cNvSpPr/>
      </dsp:nvSpPr>
      <dsp:spPr>
        <a:xfrm rot="16200000">
          <a:off x="6224222" y="578497"/>
          <a:ext cx="3264504" cy="2107508"/>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4</a:t>
          </a:r>
        </a:p>
        <a:p>
          <a:pPr marL="0" lvl="0" indent="0" algn="l" defTabSz="800100">
            <a:lnSpc>
              <a:spcPct val="90000"/>
            </a:lnSpc>
            <a:spcBef>
              <a:spcPct val="0"/>
            </a:spcBef>
            <a:spcAft>
              <a:spcPct val="35000"/>
            </a:spcAft>
            <a:buNone/>
          </a:pPr>
          <a:r>
            <a:rPr lang="fr-FR" sz="1800" b="1" kern="1200" dirty="0"/>
            <a:t>Les certifications</a:t>
          </a:r>
          <a:endParaRPr lang="fr-FR" sz="1400" b="0" kern="1200" dirty="0"/>
        </a:p>
      </dsp:txBody>
      <dsp:txXfrm rot="5400000">
        <a:off x="6802720" y="652900"/>
        <a:ext cx="2107508" cy="1958702"/>
      </dsp:txXfrm>
    </dsp:sp>
    <dsp:sp modelId="{9CBBE549-CDFD-4FF6-B0E2-2016D70C2C53}">
      <dsp:nvSpPr>
        <dsp:cNvPr id="0" name=""/>
        <dsp:cNvSpPr/>
      </dsp:nvSpPr>
      <dsp:spPr>
        <a:xfrm rot="16200000">
          <a:off x="8489793" y="578497"/>
          <a:ext cx="3264504" cy="2107508"/>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fr-FR" sz="1800" b="1" kern="1200" dirty="0"/>
            <a:t>Volet 5 </a:t>
          </a:r>
        </a:p>
        <a:p>
          <a:pPr marL="0" lvl="0" indent="0" algn="l" defTabSz="800100">
            <a:lnSpc>
              <a:spcPct val="90000"/>
            </a:lnSpc>
            <a:spcBef>
              <a:spcPct val="0"/>
            </a:spcBef>
            <a:spcAft>
              <a:spcPct val="35000"/>
            </a:spcAft>
            <a:buNone/>
          </a:pPr>
          <a:r>
            <a:rPr lang="fr-FR" sz="1800" b="1" kern="1200" dirty="0"/>
            <a:t>Les partenariats</a:t>
          </a:r>
          <a:endParaRPr lang="fr-FR" sz="1400" b="0" kern="1200" dirty="0"/>
        </a:p>
      </dsp:txBody>
      <dsp:txXfrm rot="5400000">
        <a:off x="9068291" y="652900"/>
        <a:ext cx="2107508" cy="1958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BE8CE-881A-44B6-BBB0-42E9AA6D9215}">
      <dsp:nvSpPr>
        <dsp:cNvPr id="0" name=""/>
        <dsp:cNvSpPr/>
      </dsp:nvSpPr>
      <dsp:spPr>
        <a:xfrm>
          <a:off x="1718222" y="1082713"/>
          <a:ext cx="974604" cy="920816"/>
        </a:xfrm>
        <a:custGeom>
          <a:avLst/>
          <a:gdLst/>
          <a:ahLst/>
          <a:cxnLst/>
          <a:rect l="0" t="0" r="0" b="0"/>
          <a:pathLst>
            <a:path>
              <a:moveTo>
                <a:pt x="0" y="0"/>
              </a:moveTo>
              <a:lnTo>
                <a:pt x="487302" y="0"/>
              </a:lnTo>
              <a:lnTo>
                <a:pt x="487302" y="920816"/>
              </a:lnTo>
              <a:lnTo>
                <a:pt x="974604" y="92081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72004" y="1509601"/>
        <a:ext cx="67040" cy="67040"/>
      </dsp:txXfrm>
    </dsp:sp>
    <dsp:sp modelId="{1AB19260-1175-4783-80E8-32EC17B40C15}">
      <dsp:nvSpPr>
        <dsp:cNvPr id="0" name=""/>
        <dsp:cNvSpPr/>
      </dsp:nvSpPr>
      <dsp:spPr>
        <a:xfrm>
          <a:off x="1718222" y="1082713"/>
          <a:ext cx="974604" cy="607779"/>
        </a:xfrm>
        <a:custGeom>
          <a:avLst/>
          <a:gdLst/>
          <a:ahLst/>
          <a:cxnLst/>
          <a:rect l="0" t="0" r="0" b="0"/>
          <a:pathLst>
            <a:path>
              <a:moveTo>
                <a:pt x="0" y="0"/>
              </a:moveTo>
              <a:lnTo>
                <a:pt x="487302" y="0"/>
              </a:lnTo>
              <a:lnTo>
                <a:pt x="487302" y="607779"/>
              </a:lnTo>
              <a:lnTo>
                <a:pt x="974604" y="60777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76809" y="1357888"/>
        <a:ext cx="57429" cy="57429"/>
      </dsp:txXfrm>
    </dsp:sp>
    <dsp:sp modelId="{8A05BFFA-95DE-4D1E-B913-3994B4A95A14}">
      <dsp:nvSpPr>
        <dsp:cNvPr id="0" name=""/>
        <dsp:cNvSpPr/>
      </dsp:nvSpPr>
      <dsp:spPr>
        <a:xfrm>
          <a:off x="1718222" y="1082713"/>
          <a:ext cx="974604" cy="294742"/>
        </a:xfrm>
        <a:custGeom>
          <a:avLst/>
          <a:gdLst/>
          <a:ahLst/>
          <a:cxnLst/>
          <a:rect l="0" t="0" r="0" b="0"/>
          <a:pathLst>
            <a:path>
              <a:moveTo>
                <a:pt x="0" y="0"/>
              </a:moveTo>
              <a:lnTo>
                <a:pt x="487302" y="0"/>
              </a:lnTo>
              <a:lnTo>
                <a:pt x="487302" y="294742"/>
              </a:lnTo>
              <a:lnTo>
                <a:pt x="974604" y="29474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80069" y="1204629"/>
        <a:ext cx="50909" cy="50909"/>
      </dsp:txXfrm>
    </dsp:sp>
    <dsp:sp modelId="{6DD47B74-6237-4F0E-9872-660D59FD4097}">
      <dsp:nvSpPr>
        <dsp:cNvPr id="0" name=""/>
        <dsp:cNvSpPr/>
      </dsp:nvSpPr>
      <dsp:spPr>
        <a:xfrm>
          <a:off x="1718222" y="1018699"/>
          <a:ext cx="974604" cy="91440"/>
        </a:xfrm>
        <a:custGeom>
          <a:avLst/>
          <a:gdLst/>
          <a:ahLst/>
          <a:cxnLst/>
          <a:rect l="0" t="0" r="0" b="0"/>
          <a:pathLst>
            <a:path>
              <a:moveTo>
                <a:pt x="0" y="64014"/>
              </a:moveTo>
              <a:lnTo>
                <a:pt x="487302" y="64014"/>
              </a:lnTo>
              <a:lnTo>
                <a:pt x="487302" y="45720"/>
              </a:lnTo>
              <a:lnTo>
                <a:pt x="974604"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81155" y="1040049"/>
        <a:ext cx="48738" cy="48738"/>
      </dsp:txXfrm>
    </dsp:sp>
    <dsp:sp modelId="{1911D810-84F7-4827-8527-2EFD7FBCA491}">
      <dsp:nvSpPr>
        <dsp:cNvPr id="0" name=""/>
        <dsp:cNvSpPr/>
      </dsp:nvSpPr>
      <dsp:spPr>
        <a:xfrm>
          <a:off x="1718222" y="751382"/>
          <a:ext cx="974604" cy="331331"/>
        </a:xfrm>
        <a:custGeom>
          <a:avLst/>
          <a:gdLst/>
          <a:ahLst/>
          <a:cxnLst/>
          <a:rect l="0" t="0" r="0" b="0"/>
          <a:pathLst>
            <a:path>
              <a:moveTo>
                <a:pt x="0" y="331331"/>
              </a:moveTo>
              <a:lnTo>
                <a:pt x="487302" y="331331"/>
              </a:lnTo>
              <a:lnTo>
                <a:pt x="487302" y="0"/>
              </a:lnTo>
              <a:lnTo>
                <a:pt x="97460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79789" y="891313"/>
        <a:ext cx="51469" cy="51469"/>
      </dsp:txXfrm>
    </dsp:sp>
    <dsp:sp modelId="{CF0790BC-D010-4DB5-9E41-EB626FE907AE}">
      <dsp:nvSpPr>
        <dsp:cNvPr id="0" name=""/>
        <dsp:cNvSpPr/>
      </dsp:nvSpPr>
      <dsp:spPr>
        <a:xfrm>
          <a:off x="1718222" y="438345"/>
          <a:ext cx="974604" cy="644368"/>
        </a:xfrm>
        <a:custGeom>
          <a:avLst/>
          <a:gdLst/>
          <a:ahLst/>
          <a:cxnLst/>
          <a:rect l="0" t="0" r="0" b="0"/>
          <a:pathLst>
            <a:path>
              <a:moveTo>
                <a:pt x="0" y="644368"/>
              </a:moveTo>
              <a:lnTo>
                <a:pt x="487302" y="644368"/>
              </a:lnTo>
              <a:lnTo>
                <a:pt x="487302" y="0"/>
              </a:lnTo>
              <a:lnTo>
                <a:pt x="97460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76315" y="731320"/>
        <a:ext cx="58417" cy="58417"/>
      </dsp:txXfrm>
    </dsp:sp>
    <dsp:sp modelId="{91EF3C64-2C1F-46F7-8F9F-D44E88B0E92B}">
      <dsp:nvSpPr>
        <dsp:cNvPr id="0" name=""/>
        <dsp:cNvSpPr/>
      </dsp:nvSpPr>
      <dsp:spPr>
        <a:xfrm>
          <a:off x="1718222" y="125308"/>
          <a:ext cx="974604" cy="957405"/>
        </a:xfrm>
        <a:custGeom>
          <a:avLst/>
          <a:gdLst/>
          <a:ahLst/>
          <a:cxnLst/>
          <a:rect l="0" t="0" r="0" b="0"/>
          <a:pathLst>
            <a:path>
              <a:moveTo>
                <a:pt x="0" y="957405"/>
              </a:moveTo>
              <a:lnTo>
                <a:pt x="487302" y="957405"/>
              </a:lnTo>
              <a:lnTo>
                <a:pt x="487302" y="0"/>
              </a:lnTo>
              <a:lnTo>
                <a:pt x="97460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71369" y="569856"/>
        <a:ext cx="68309" cy="68309"/>
      </dsp:txXfrm>
    </dsp:sp>
    <dsp:sp modelId="{62CB8289-8295-43EA-9F17-DE112EE85606}">
      <dsp:nvSpPr>
        <dsp:cNvPr id="0" name=""/>
        <dsp:cNvSpPr/>
      </dsp:nvSpPr>
      <dsp:spPr>
        <a:xfrm>
          <a:off x="802438" y="825954"/>
          <a:ext cx="1318050" cy="5135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Le milieu aquatique, un environnement spécifique</a:t>
          </a:r>
        </a:p>
      </dsp:txBody>
      <dsp:txXfrm>
        <a:off x="802438" y="825954"/>
        <a:ext cx="1318050" cy="513518"/>
      </dsp:txXfrm>
    </dsp:sp>
    <dsp:sp modelId="{38EE47A1-9151-4A0E-AFDA-4F5BE6E1B8E6}">
      <dsp:nvSpPr>
        <dsp:cNvPr id="0" name=""/>
        <dsp:cNvSpPr/>
      </dsp:nvSpPr>
      <dsp:spPr>
        <a:xfrm>
          <a:off x="2692826" y="93"/>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Appuis fuyants</a:t>
          </a:r>
        </a:p>
      </dsp:txBody>
      <dsp:txXfrm>
        <a:off x="2692826" y="93"/>
        <a:ext cx="821408" cy="250429"/>
      </dsp:txXfrm>
    </dsp:sp>
    <dsp:sp modelId="{96F048C5-7F3B-4FF4-9FE9-0638C7078CAD}">
      <dsp:nvSpPr>
        <dsp:cNvPr id="0" name=""/>
        <dsp:cNvSpPr/>
      </dsp:nvSpPr>
      <dsp:spPr>
        <a:xfrm>
          <a:off x="2692826" y="313130"/>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Résistance au déplacement</a:t>
          </a:r>
        </a:p>
      </dsp:txBody>
      <dsp:txXfrm>
        <a:off x="2692826" y="313130"/>
        <a:ext cx="821408" cy="250429"/>
      </dsp:txXfrm>
    </dsp:sp>
    <dsp:sp modelId="{9D4AA7CF-0198-45C2-A72E-86EE8BFC7F68}">
      <dsp:nvSpPr>
        <dsp:cNvPr id="0" name=""/>
        <dsp:cNvSpPr/>
      </dsp:nvSpPr>
      <dsp:spPr>
        <a:xfrm>
          <a:off x="2692826" y="626167"/>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Profondeur possible</a:t>
          </a:r>
        </a:p>
      </dsp:txBody>
      <dsp:txXfrm>
        <a:off x="2692826" y="626167"/>
        <a:ext cx="821408" cy="250429"/>
      </dsp:txXfrm>
    </dsp:sp>
    <dsp:sp modelId="{510A7133-CF7A-457F-A37D-A0A87D546C63}">
      <dsp:nvSpPr>
        <dsp:cNvPr id="0" name=""/>
        <dsp:cNvSpPr/>
      </dsp:nvSpPr>
      <dsp:spPr>
        <a:xfrm>
          <a:off x="2692826" y="939204"/>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Sans air </a:t>
          </a:r>
          <a:r>
            <a:rPr lang="fr-FR" sz="800" kern="1200" dirty="0" err="1"/>
            <a:t>inspirable</a:t>
          </a:r>
          <a:endParaRPr lang="fr-FR" sz="800" kern="1200" dirty="0"/>
        </a:p>
      </dsp:txBody>
      <dsp:txXfrm>
        <a:off x="2692826" y="939204"/>
        <a:ext cx="821408" cy="250429"/>
      </dsp:txXfrm>
    </dsp:sp>
    <dsp:sp modelId="{CACBC343-6015-4B02-B865-055510A1ED53}">
      <dsp:nvSpPr>
        <dsp:cNvPr id="0" name=""/>
        <dsp:cNvSpPr/>
      </dsp:nvSpPr>
      <dsp:spPr>
        <a:xfrm>
          <a:off x="2692826" y="1252241"/>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Vision et audition perturbées </a:t>
          </a:r>
        </a:p>
      </dsp:txBody>
      <dsp:txXfrm>
        <a:off x="2692826" y="1252241"/>
        <a:ext cx="821408" cy="250429"/>
      </dsp:txXfrm>
    </dsp:sp>
    <dsp:sp modelId="{77DDF016-ADFB-4C82-A877-705E6FFC36FA}">
      <dsp:nvSpPr>
        <dsp:cNvPr id="0" name=""/>
        <dsp:cNvSpPr/>
      </dsp:nvSpPr>
      <dsp:spPr>
        <a:xfrm>
          <a:off x="2692826" y="1565278"/>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Enveloppant</a:t>
          </a:r>
        </a:p>
      </dsp:txBody>
      <dsp:txXfrm>
        <a:off x="2692826" y="1565278"/>
        <a:ext cx="821408" cy="250429"/>
      </dsp:txXfrm>
    </dsp:sp>
    <dsp:sp modelId="{70667030-6831-476D-9174-69CEF30E506F}">
      <dsp:nvSpPr>
        <dsp:cNvPr id="0" name=""/>
        <dsp:cNvSpPr/>
      </dsp:nvSpPr>
      <dsp:spPr>
        <a:xfrm>
          <a:off x="2692826" y="1878314"/>
          <a:ext cx="821408" cy="250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Portant (Archimède)</a:t>
          </a:r>
          <a:endParaRPr lang="fr-FR" sz="800" kern="1200" dirty="0"/>
        </a:p>
      </dsp:txBody>
      <dsp:txXfrm>
        <a:off x="2692826" y="1878314"/>
        <a:ext cx="821408" cy="250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47B74-6237-4F0E-9872-660D59FD4097}">
      <dsp:nvSpPr>
        <dsp:cNvPr id="0" name=""/>
        <dsp:cNvSpPr/>
      </dsp:nvSpPr>
      <dsp:spPr>
        <a:xfrm>
          <a:off x="1479121" y="1093967"/>
          <a:ext cx="1169535" cy="728850"/>
        </a:xfrm>
        <a:custGeom>
          <a:avLst/>
          <a:gdLst/>
          <a:ahLst/>
          <a:cxnLst/>
          <a:rect l="0" t="0" r="0" b="0"/>
          <a:pathLst>
            <a:path>
              <a:moveTo>
                <a:pt x="0" y="0"/>
              </a:moveTo>
              <a:lnTo>
                <a:pt x="584767" y="0"/>
              </a:lnTo>
              <a:lnTo>
                <a:pt x="584767" y="728850"/>
              </a:lnTo>
              <a:lnTo>
                <a:pt x="1169535" y="72885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29437" y="1423941"/>
        <a:ext cx="68902" cy="68902"/>
      </dsp:txXfrm>
    </dsp:sp>
    <dsp:sp modelId="{1911D810-84F7-4827-8527-2EFD7FBCA491}">
      <dsp:nvSpPr>
        <dsp:cNvPr id="0" name=""/>
        <dsp:cNvSpPr/>
      </dsp:nvSpPr>
      <dsp:spPr>
        <a:xfrm>
          <a:off x="1479121" y="1093967"/>
          <a:ext cx="1169535" cy="223251"/>
        </a:xfrm>
        <a:custGeom>
          <a:avLst/>
          <a:gdLst/>
          <a:ahLst/>
          <a:cxnLst/>
          <a:rect l="0" t="0" r="0" b="0"/>
          <a:pathLst>
            <a:path>
              <a:moveTo>
                <a:pt x="0" y="0"/>
              </a:moveTo>
              <a:lnTo>
                <a:pt x="584767" y="0"/>
              </a:lnTo>
              <a:lnTo>
                <a:pt x="584767" y="223251"/>
              </a:lnTo>
              <a:lnTo>
                <a:pt x="1169535" y="2232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34122" y="1175826"/>
        <a:ext cx="59532" cy="59532"/>
      </dsp:txXfrm>
    </dsp:sp>
    <dsp:sp modelId="{CF0790BC-D010-4DB5-9E41-EB626FE907AE}">
      <dsp:nvSpPr>
        <dsp:cNvPr id="0" name=""/>
        <dsp:cNvSpPr/>
      </dsp:nvSpPr>
      <dsp:spPr>
        <a:xfrm>
          <a:off x="1479121" y="811619"/>
          <a:ext cx="1169535" cy="282347"/>
        </a:xfrm>
        <a:custGeom>
          <a:avLst/>
          <a:gdLst/>
          <a:ahLst/>
          <a:cxnLst/>
          <a:rect l="0" t="0" r="0" b="0"/>
          <a:pathLst>
            <a:path>
              <a:moveTo>
                <a:pt x="0" y="282347"/>
              </a:moveTo>
              <a:lnTo>
                <a:pt x="584767" y="282347"/>
              </a:lnTo>
              <a:lnTo>
                <a:pt x="584767" y="0"/>
              </a:lnTo>
              <a:lnTo>
                <a:pt x="116953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33810" y="922715"/>
        <a:ext cx="60156" cy="60156"/>
      </dsp:txXfrm>
    </dsp:sp>
    <dsp:sp modelId="{91EF3C64-2C1F-46F7-8F9F-D44E88B0E92B}">
      <dsp:nvSpPr>
        <dsp:cNvPr id="0" name=""/>
        <dsp:cNvSpPr/>
      </dsp:nvSpPr>
      <dsp:spPr>
        <a:xfrm>
          <a:off x="1479121" y="306020"/>
          <a:ext cx="1169535" cy="787946"/>
        </a:xfrm>
        <a:custGeom>
          <a:avLst/>
          <a:gdLst/>
          <a:ahLst/>
          <a:cxnLst/>
          <a:rect l="0" t="0" r="0" b="0"/>
          <a:pathLst>
            <a:path>
              <a:moveTo>
                <a:pt x="0" y="787946"/>
              </a:moveTo>
              <a:lnTo>
                <a:pt x="584767" y="787946"/>
              </a:lnTo>
              <a:lnTo>
                <a:pt x="584767" y="0"/>
              </a:lnTo>
              <a:lnTo>
                <a:pt x="116953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28633" y="664738"/>
        <a:ext cx="70510" cy="70510"/>
      </dsp:txXfrm>
    </dsp:sp>
    <dsp:sp modelId="{62CB8289-8295-43EA-9F17-DE112EE85606}">
      <dsp:nvSpPr>
        <dsp:cNvPr id="0" name=""/>
        <dsp:cNvSpPr/>
      </dsp:nvSpPr>
      <dsp:spPr>
        <a:xfrm>
          <a:off x="0" y="679264"/>
          <a:ext cx="2128838" cy="8294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Nager, un déplacement piloté par des principes</a:t>
          </a:r>
        </a:p>
      </dsp:txBody>
      <dsp:txXfrm>
        <a:off x="0" y="679264"/>
        <a:ext cx="2128838" cy="829404"/>
      </dsp:txXfrm>
    </dsp:sp>
    <dsp:sp modelId="{38EE47A1-9151-4A0E-AFDA-4F5BE6E1B8E6}">
      <dsp:nvSpPr>
        <dsp:cNvPr id="0" name=""/>
        <dsp:cNvSpPr/>
      </dsp:nvSpPr>
      <dsp:spPr>
        <a:xfrm>
          <a:off x="2648656" y="103780"/>
          <a:ext cx="1326691" cy="4044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Equilibre</a:t>
          </a:r>
        </a:p>
      </dsp:txBody>
      <dsp:txXfrm>
        <a:off x="2648656" y="103780"/>
        <a:ext cx="1326691" cy="404479"/>
      </dsp:txXfrm>
    </dsp:sp>
    <dsp:sp modelId="{96F048C5-7F3B-4FF4-9FE9-0638C7078CAD}">
      <dsp:nvSpPr>
        <dsp:cNvPr id="0" name=""/>
        <dsp:cNvSpPr/>
      </dsp:nvSpPr>
      <dsp:spPr>
        <a:xfrm>
          <a:off x="2648656" y="609379"/>
          <a:ext cx="1326691" cy="4044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Respiration</a:t>
          </a:r>
        </a:p>
      </dsp:txBody>
      <dsp:txXfrm>
        <a:off x="2648656" y="609379"/>
        <a:ext cx="1326691" cy="404479"/>
      </dsp:txXfrm>
    </dsp:sp>
    <dsp:sp modelId="{9D4AA7CF-0198-45C2-A72E-86EE8BFC7F68}">
      <dsp:nvSpPr>
        <dsp:cNvPr id="0" name=""/>
        <dsp:cNvSpPr/>
      </dsp:nvSpPr>
      <dsp:spPr>
        <a:xfrm>
          <a:off x="2648656" y="1114978"/>
          <a:ext cx="1326691" cy="4044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Propulsion</a:t>
          </a:r>
        </a:p>
      </dsp:txBody>
      <dsp:txXfrm>
        <a:off x="2648656" y="1114978"/>
        <a:ext cx="1326691" cy="404479"/>
      </dsp:txXfrm>
    </dsp:sp>
    <dsp:sp modelId="{510A7133-CF7A-457F-A37D-A0A87D546C63}">
      <dsp:nvSpPr>
        <dsp:cNvPr id="0" name=""/>
        <dsp:cNvSpPr/>
      </dsp:nvSpPr>
      <dsp:spPr>
        <a:xfrm>
          <a:off x="2648656" y="1620577"/>
          <a:ext cx="1326691" cy="4044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Information</a:t>
          </a:r>
        </a:p>
      </dsp:txBody>
      <dsp:txXfrm>
        <a:off x="2648656" y="1620577"/>
        <a:ext cx="1326691" cy="404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8D692-AD86-4F47-B13C-007D3ACC8E6D}">
      <dsp:nvSpPr>
        <dsp:cNvPr id="0" name=""/>
        <dsp:cNvSpPr/>
      </dsp:nvSpPr>
      <dsp:spPr>
        <a:xfrm rot="16200000">
          <a:off x="-448565" y="455731"/>
          <a:ext cx="2233748" cy="132228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Temps</a:t>
          </a:r>
        </a:p>
      </dsp:txBody>
      <dsp:txXfrm rot="5400000">
        <a:off x="7166" y="446750"/>
        <a:ext cx="1322285" cy="1340248"/>
      </dsp:txXfrm>
    </dsp:sp>
    <dsp:sp modelId="{116353DE-E36C-4575-958C-2E287CA0DC04}">
      <dsp:nvSpPr>
        <dsp:cNvPr id="0" name=""/>
        <dsp:cNvSpPr/>
      </dsp:nvSpPr>
      <dsp:spPr>
        <a:xfrm rot="16200000">
          <a:off x="972891" y="455731"/>
          <a:ext cx="2233748" cy="1322285"/>
        </a:xfrm>
        <a:prstGeom prst="flowChartManualOperation">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Espace</a:t>
          </a:r>
        </a:p>
      </dsp:txBody>
      <dsp:txXfrm rot="5400000">
        <a:off x="1428622" y="446750"/>
        <a:ext cx="1322285" cy="1340248"/>
      </dsp:txXfrm>
    </dsp:sp>
    <dsp:sp modelId="{7FC13B52-3794-4DA4-B97A-D462A3C1CA6F}">
      <dsp:nvSpPr>
        <dsp:cNvPr id="0" name=""/>
        <dsp:cNvSpPr/>
      </dsp:nvSpPr>
      <dsp:spPr>
        <a:xfrm rot="16200000">
          <a:off x="2394348" y="455731"/>
          <a:ext cx="2233748" cy="1322285"/>
        </a:xfrm>
        <a:prstGeom prst="flowChartManualOperation">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Matériel</a:t>
          </a:r>
        </a:p>
      </dsp:txBody>
      <dsp:txXfrm rot="5400000">
        <a:off x="2850079" y="446750"/>
        <a:ext cx="1322285" cy="1340248"/>
      </dsp:txXfrm>
    </dsp:sp>
    <dsp:sp modelId="{596BE853-9B49-4619-9C2B-A3706CAB92B3}">
      <dsp:nvSpPr>
        <dsp:cNvPr id="0" name=""/>
        <dsp:cNvSpPr/>
      </dsp:nvSpPr>
      <dsp:spPr>
        <a:xfrm rot="16200000">
          <a:off x="3815805" y="455731"/>
          <a:ext cx="2233748" cy="1322285"/>
        </a:xfrm>
        <a:prstGeom prst="flowChartManualOperati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Tâches motrices</a:t>
          </a:r>
        </a:p>
      </dsp:txBody>
      <dsp:txXfrm rot="5400000">
        <a:off x="4271536" y="446750"/>
        <a:ext cx="1322285" cy="1340248"/>
      </dsp:txXfrm>
    </dsp:sp>
    <dsp:sp modelId="{766ECCF7-083F-4795-A133-C1FEBF0F9A14}">
      <dsp:nvSpPr>
        <dsp:cNvPr id="0" name=""/>
        <dsp:cNvSpPr/>
      </dsp:nvSpPr>
      <dsp:spPr>
        <a:xfrm rot="16200000">
          <a:off x="5237263" y="455731"/>
          <a:ext cx="2233748" cy="1322285"/>
        </a:xfrm>
        <a:prstGeom prst="flowChartManualOperation">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Relation aux autres</a:t>
          </a:r>
        </a:p>
      </dsp:txBody>
      <dsp:txXfrm rot="5400000">
        <a:off x="5692994" y="446750"/>
        <a:ext cx="1322285" cy="1340248"/>
      </dsp:txXfrm>
    </dsp:sp>
    <dsp:sp modelId="{144DE919-B042-4A1A-9B6B-41CEE0DBDA2A}">
      <dsp:nvSpPr>
        <dsp:cNvPr id="0" name=""/>
        <dsp:cNvSpPr/>
      </dsp:nvSpPr>
      <dsp:spPr>
        <a:xfrm rot="16200000">
          <a:off x="6658720" y="455731"/>
          <a:ext cx="2233748" cy="1322285"/>
        </a:xfrm>
        <a:prstGeom prst="flowChartManualOperation">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Evaluation</a:t>
          </a:r>
        </a:p>
      </dsp:txBody>
      <dsp:txXfrm rot="5400000">
        <a:off x="7114451" y="446750"/>
        <a:ext cx="1322285" cy="1340248"/>
      </dsp:txXfrm>
    </dsp:sp>
    <dsp:sp modelId="{ECED1BCC-F889-44FB-A074-0972E67EDA6D}">
      <dsp:nvSpPr>
        <dsp:cNvPr id="0" name=""/>
        <dsp:cNvSpPr/>
      </dsp:nvSpPr>
      <dsp:spPr>
        <a:xfrm rot="16200000">
          <a:off x="8080177" y="455731"/>
          <a:ext cx="2233748" cy="1322285"/>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414" bIns="0" numCol="1" spcCol="1270" anchor="ctr" anchorCtr="0">
          <a:noAutofit/>
        </a:bodyPr>
        <a:lstStyle/>
        <a:p>
          <a:pPr marL="0" lvl="0" indent="0" algn="ctr" defTabSz="800100">
            <a:lnSpc>
              <a:spcPct val="90000"/>
            </a:lnSpc>
            <a:spcBef>
              <a:spcPct val="0"/>
            </a:spcBef>
            <a:spcAft>
              <a:spcPct val="35000"/>
            </a:spcAft>
            <a:buNone/>
          </a:pPr>
          <a:r>
            <a:rPr lang="fr-FR" sz="1800" kern="1200" dirty="0"/>
            <a:t>…</a:t>
          </a:r>
        </a:p>
      </dsp:txBody>
      <dsp:txXfrm rot="5400000">
        <a:off x="8535908" y="446750"/>
        <a:ext cx="1322285" cy="134024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FD30-4A9A-4EE6-BD80-2D837C46B747}" type="datetimeFigureOut">
              <a:rPr lang="fr-FR" smtClean="0"/>
              <a:t>30/01/2024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73234-9F74-4E5A-A516-4FD2AFFB2D13}" type="slidenum">
              <a:rPr lang="fr-FR" smtClean="0"/>
              <a:t>‹N°›</a:t>
            </a:fld>
            <a:endParaRPr lang="fr-FR"/>
          </a:p>
        </p:txBody>
      </p:sp>
    </p:spTree>
    <p:extLst>
      <p:ext uri="{BB962C8B-B14F-4D97-AF65-F5344CB8AC3E}">
        <p14:creationId xmlns:p14="http://schemas.microsoft.com/office/powerpoint/2010/main" val="295011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E73234-9F74-4E5A-A516-4FD2AFFB2D13}" type="slidenum">
              <a:rPr lang="fr-FR" smtClean="0"/>
              <a:t>35</a:t>
            </a:fld>
            <a:endParaRPr lang="fr-FR"/>
          </a:p>
        </p:txBody>
      </p:sp>
    </p:spTree>
    <p:extLst>
      <p:ext uri="{BB962C8B-B14F-4D97-AF65-F5344CB8AC3E}">
        <p14:creationId xmlns:p14="http://schemas.microsoft.com/office/powerpoint/2010/main" val="296841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E73234-9F74-4E5A-A516-4FD2AFFB2D13}" type="slidenum">
              <a:rPr lang="fr-FR" smtClean="0"/>
              <a:t>37</a:t>
            </a:fld>
            <a:endParaRPr lang="fr-FR"/>
          </a:p>
        </p:txBody>
      </p:sp>
    </p:spTree>
    <p:extLst>
      <p:ext uri="{BB962C8B-B14F-4D97-AF65-F5344CB8AC3E}">
        <p14:creationId xmlns:p14="http://schemas.microsoft.com/office/powerpoint/2010/main" val="108678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E73234-9F74-4E5A-A516-4FD2AFFB2D13}" type="slidenum">
              <a:rPr lang="fr-FR" smtClean="0"/>
              <a:t>38</a:t>
            </a:fld>
            <a:endParaRPr lang="fr-FR"/>
          </a:p>
        </p:txBody>
      </p:sp>
    </p:spTree>
    <p:extLst>
      <p:ext uri="{BB962C8B-B14F-4D97-AF65-F5344CB8AC3E}">
        <p14:creationId xmlns:p14="http://schemas.microsoft.com/office/powerpoint/2010/main" val="162183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E73234-9F74-4E5A-A516-4FD2AFFB2D13}" type="slidenum">
              <a:rPr lang="fr-FR" smtClean="0"/>
              <a:t>39</a:t>
            </a:fld>
            <a:endParaRPr lang="fr-FR"/>
          </a:p>
        </p:txBody>
      </p:sp>
    </p:spTree>
    <p:extLst>
      <p:ext uri="{BB962C8B-B14F-4D97-AF65-F5344CB8AC3E}">
        <p14:creationId xmlns:p14="http://schemas.microsoft.com/office/powerpoint/2010/main" val="285601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E73234-9F74-4E5A-A516-4FD2AFFB2D13}" type="slidenum">
              <a:rPr lang="fr-FR" smtClean="0"/>
              <a:t>40</a:t>
            </a:fld>
            <a:endParaRPr lang="fr-FR"/>
          </a:p>
        </p:txBody>
      </p:sp>
    </p:spTree>
    <p:extLst>
      <p:ext uri="{BB962C8B-B14F-4D97-AF65-F5344CB8AC3E}">
        <p14:creationId xmlns:p14="http://schemas.microsoft.com/office/powerpoint/2010/main" val="171200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E73234-9F74-4E5A-A516-4FD2AFFB2D13}" type="slidenum">
              <a:rPr lang="fr-FR" smtClean="0"/>
              <a:t>41</a:t>
            </a:fld>
            <a:endParaRPr lang="fr-FR"/>
          </a:p>
        </p:txBody>
      </p:sp>
    </p:spTree>
    <p:extLst>
      <p:ext uri="{BB962C8B-B14F-4D97-AF65-F5344CB8AC3E}">
        <p14:creationId xmlns:p14="http://schemas.microsoft.com/office/powerpoint/2010/main" val="351332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4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A064A-F76F-43FE-85AA-C58F0A992F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9B4C7E-794F-47DB-BC5E-1282209F6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F632F6-EB8C-48A7-955A-70808A519730}"/>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2F354774-76C5-494F-81D7-3D2ED04392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DF1D63-E583-4375-8F20-7DCB26D089D6}"/>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323598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B0495-F04B-46E7-A898-ACC6B9DA2FE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9D9BE9-9145-4B5F-AF78-1883045031C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90E7E6-D463-4336-82EB-898386D80F82}"/>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CFC42501-78D5-4672-AD3D-2095F9A633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3CBC5F-1A64-4881-9EDD-01B688C1E83F}"/>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30735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7BC76A-4069-422C-B9F4-F1A1F797E1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02434CD-69A3-4C4F-B281-002FB24E69F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7B0171-CA46-4403-8559-A170C972F4D0}"/>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9CF854BF-345F-4AA9-A882-8361702877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ADEEE1-8344-4D4C-A4B0-4BAC0C8E6211}"/>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287373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126478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00385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66461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4"/>
        <p:cNvGrpSpPr/>
        <p:nvPr/>
      </p:nvGrpSpPr>
      <p:grpSpPr>
        <a:xfrm>
          <a:off x="0" y="0"/>
          <a:ext cx="0" cy="0"/>
          <a:chOff x="0" y="0"/>
          <a:chExt cx="0" cy="0"/>
        </a:xfrm>
      </p:grpSpPr>
      <p:sp>
        <p:nvSpPr>
          <p:cNvPr id="55" name="Google Shape;55;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83304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1"/>
        <p:cNvGrpSpPr/>
        <p:nvPr/>
      </p:nvGrpSpPr>
      <p:grpSpPr>
        <a:xfrm>
          <a:off x="0" y="0"/>
          <a:ext cx="0" cy="0"/>
          <a:chOff x="0" y="0"/>
          <a:chExt cx="0" cy="0"/>
        </a:xfrm>
      </p:grpSpPr>
      <p:sp>
        <p:nvSpPr>
          <p:cNvPr id="62" name="Google Shape;62;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5"/>
          <p:cNvSpPr>
            <a:spLocks noGrp="1"/>
          </p:cNvSpPr>
          <p:nvPr>
            <p:ph type="pic" idx="2"/>
          </p:nvPr>
        </p:nvSpPr>
        <p:spPr>
          <a:xfrm>
            <a:off x="5183188" y="987425"/>
            <a:ext cx="6172200" cy="4873625"/>
          </a:xfrm>
          <a:prstGeom prst="rect">
            <a:avLst/>
          </a:prstGeom>
          <a:noFill/>
          <a:ln>
            <a:noFill/>
          </a:ln>
        </p:spPr>
      </p:sp>
      <p:sp>
        <p:nvSpPr>
          <p:cNvPr id="64" name="Google Shape;64;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9111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68"/>
        <p:cNvGrpSpPr/>
        <p:nvPr/>
      </p:nvGrpSpPr>
      <p:grpSpPr>
        <a:xfrm>
          <a:off x="0" y="0"/>
          <a:ext cx="0" cy="0"/>
          <a:chOff x="0" y="0"/>
          <a:chExt cx="0" cy="0"/>
        </a:xfrm>
      </p:grpSpPr>
      <p:sp>
        <p:nvSpPr>
          <p:cNvPr id="69" name="Google Shape;69;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80568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45255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B4CA7-8149-44F4-88EF-1C8F7C4D1A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901A38-1398-46DC-AA88-9D73428320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3FE223-6252-4A32-9563-C74EA50CC2AC}"/>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6D6CF967-50E5-4F34-B080-472DA1E931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6CBCE9-BB74-49DF-B9AB-1C4ABB0E4DCE}"/>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385615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8745C-2FF6-43C2-8EA5-80A67143977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D1F96A4-1902-4E02-9FA6-FC75B97D3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BB6C234-E64F-4AF9-8123-125DCC5AD7FC}"/>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EC19AED7-1F65-4022-B9C3-4E982B945E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32024B-47F0-4205-991C-63FD2BA0EEB0}"/>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622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B2992-D212-4687-BAB6-EA6573021F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D11B2C-501F-4B44-AF25-9D28F59BB63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DAEB25D-46F0-4732-B09C-C361260116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69033DD-01B7-4707-8365-EA5FB55727A4}"/>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6" name="Espace réservé du pied de page 5">
            <a:extLst>
              <a:ext uri="{FF2B5EF4-FFF2-40B4-BE49-F238E27FC236}">
                <a16:creationId xmlns:a16="http://schemas.microsoft.com/office/drawing/2014/main" id="{BAF0CA79-3C2B-460F-8DAD-DD8874F2ED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21F4C7-1B93-4291-9C83-EF76907B0079}"/>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203119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09C8C-E32A-4729-93BC-96A90496A66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F4226D-0525-4D37-8959-E41C4F2D3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4CC40D0-9583-40FD-95FA-D1662545F3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8B5B366-45A9-4324-A62D-B1C4E69F8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45BF9A-73FD-47D3-9BE8-703950D47D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CB6FB86-5E16-494D-BCB3-89F7D66FEB39}"/>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8" name="Espace réservé du pied de page 7">
            <a:extLst>
              <a:ext uri="{FF2B5EF4-FFF2-40B4-BE49-F238E27FC236}">
                <a16:creationId xmlns:a16="http://schemas.microsoft.com/office/drawing/2014/main" id="{537E3878-745E-4E2E-BD5C-D426EF94D54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1526482-FD9A-4B47-9638-AB4E66C9D539}"/>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191083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33CD8-51AC-4E80-8885-B461861F7F7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72169EB-D8B4-4D2E-88FA-15142FCA1075}"/>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4" name="Espace réservé du pied de page 3">
            <a:extLst>
              <a:ext uri="{FF2B5EF4-FFF2-40B4-BE49-F238E27FC236}">
                <a16:creationId xmlns:a16="http://schemas.microsoft.com/office/drawing/2014/main" id="{20BBEEAA-DA4E-4E0F-A5B5-A1F227D45F7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867B1D-05CA-44BC-B51F-D24D2327BA65}"/>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426182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F2B39C-8790-40B3-9960-BB49A7A826D0}"/>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3" name="Espace réservé du pied de page 2">
            <a:extLst>
              <a:ext uri="{FF2B5EF4-FFF2-40B4-BE49-F238E27FC236}">
                <a16:creationId xmlns:a16="http://schemas.microsoft.com/office/drawing/2014/main" id="{0B79586E-5080-4AA6-9C1B-4A8A46956CF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682E13-BB51-45E6-AC51-FF0357DE8037}"/>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398576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0376E-B034-430A-A44A-008074E725E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5317F16-86C7-44D7-92E6-5E200EE5B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FD7740-940B-4652-B511-F4365EB96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58D52CB-9387-43AF-890A-3841ACFF38A0}"/>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6" name="Espace réservé du pied de page 5">
            <a:extLst>
              <a:ext uri="{FF2B5EF4-FFF2-40B4-BE49-F238E27FC236}">
                <a16:creationId xmlns:a16="http://schemas.microsoft.com/office/drawing/2014/main" id="{DB606D19-B9B6-4AF9-B5DC-0E4FA51078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01E120-6DF2-4410-A0C1-24BF6C8AA0F1}"/>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41549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200D3-F767-4FF1-AFDE-8B724C5BA6E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CD5D7FB-E4D1-4AF5-8500-938105AB8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6C8D2E-5CD0-46C1-BB20-B5C6011E8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596515-0E3B-411E-88BA-9884D48A301C}"/>
              </a:ext>
            </a:extLst>
          </p:cNvPr>
          <p:cNvSpPr>
            <a:spLocks noGrp="1"/>
          </p:cNvSpPr>
          <p:nvPr>
            <p:ph type="dt" sz="half" idx="10"/>
          </p:nvPr>
        </p:nvSpPr>
        <p:spPr/>
        <p:txBody>
          <a:bodyPr/>
          <a:lstStyle/>
          <a:p>
            <a:fld id="{18ADCE6C-1528-41F7-8272-763363F27E55}" type="datetimeFigureOut">
              <a:rPr lang="fr-FR" smtClean="0"/>
              <a:t>30/01/2024</a:t>
            </a:fld>
            <a:endParaRPr lang="fr-FR"/>
          </a:p>
        </p:txBody>
      </p:sp>
      <p:sp>
        <p:nvSpPr>
          <p:cNvPr id="6" name="Espace réservé du pied de page 5">
            <a:extLst>
              <a:ext uri="{FF2B5EF4-FFF2-40B4-BE49-F238E27FC236}">
                <a16:creationId xmlns:a16="http://schemas.microsoft.com/office/drawing/2014/main" id="{0C03F4B2-B29A-4E18-B0A8-8F42CE3B62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F4F57D-A784-40F0-814C-198B6E55F824}"/>
              </a:ext>
            </a:extLst>
          </p:cNvPr>
          <p:cNvSpPr>
            <a:spLocks noGrp="1"/>
          </p:cNvSpPr>
          <p:nvPr>
            <p:ph type="sldNum" sz="quarter" idx="12"/>
          </p:nvPr>
        </p:nvSpPr>
        <p:spPr/>
        <p:txBody>
          <a:bodyPr/>
          <a:lstStyle/>
          <a:p>
            <a:fld id="{5C51B370-D06D-4337-958C-C18C04EBB318}" type="slidenum">
              <a:rPr lang="fr-FR" smtClean="0"/>
              <a:t>‹N°›</a:t>
            </a:fld>
            <a:endParaRPr lang="fr-FR"/>
          </a:p>
        </p:txBody>
      </p:sp>
    </p:spTree>
    <p:extLst>
      <p:ext uri="{BB962C8B-B14F-4D97-AF65-F5344CB8AC3E}">
        <p14:creationId xmlns:p14="http://schemas.microsoft.com/office/powerpoint/2010/main" val="23702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0EB756-7DC3-43C7-A786-B7F54E572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4539F1F-2796-42D8-8902-5E80E2A34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45C3B4-15A6-4CBB-BD09-8AAAAE152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DCE6C-1528-41F7-8272-763363F27E55}"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A385D671-B0E3-4793-8588-01CEE8840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D955AF-9939-40E6-8FAD-590F43E49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1B370-D06D-4337-958C-C18C04EBB318}" type="slidenum">
              <a:rPr lang="fr-FR" smtClean="0"/>
              <a:t>‹N°›</a:t>
            </a:fld>
            <a:endParaRPr lang="fr-FR"/>
          </a:p>
        </p:txBody>
      </p:sp>
    </p:spTree>
    <p:extLst>
      <p:ext uri="{BB962C8B-B14F-4D97-AF65-F5344CB8AC3E}">
        <p14:creationId xmlns:p14="http://schemas.microsoft.com/office/powerpoint/2010/main" val="329209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7894070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ps.enseigne.ac-lyon.fr/spip/spip.php?article1905"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image" Target="../media/image3.jpeg"/><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4.png"/><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slide" Target="slide4.xml"/><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4.xml"/><Relationship Id="rId7" Type="http://schemas.openxmlformats.org/officeDocument/2006/relationships/diagramQuickStyle" Target="../diagrams/quickStyle5.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ps.enseigne.ac-lyon.fr/spip/spip.php?article1905"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ps.enseigne.ac-lyon.fr/spip/spip.php?article1905"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ps.enseigne.ac-lyon.fr/spip/spip.php?article1905"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4.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hyperlink" Target="https://eps.enseigne.ac-lyon.fr/spip/spip.php?article1905" TargetMode="External"/><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emf"/><Relationship Id="rId2" Type="http://schemas.openxmlformats.org/officeDocument/2006/relationships/hyperlink" Target="https://eps.enseigne.ac-lyon.fr/spip/spip.php?article1905" TargetMode="Externa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88234D-363D-5940-BEDD-D39524F8D939}"/>
              </a:ext>
            </a:extLst>
          </p:cNvPr>
          <p:cNvSpPr/>
          <p:nvPr/>
        </p:nvSpPr>
        <p:spPr>
          <a:xfrm>
            <a:off x="162560" y="106680"/>
            <a:ext cx="2174240" cy="6644640"/>
          </a:xfrm>
          <a:prstGeom prst="rect">
            <a:avLst/>
          </a:prstGeom>
          <a:gradFill>
            <a:gsLst>
              <a:gs pos="0">
                <a:schemeClr val="accent1">
                  <a:lumMod val="5000"/>
                  <a:lumOff val="95000"/>
                </a:schemeClr>
              </a:gs>
              <a:gs pos="39000">
                <a:schemeClr val="accent1">
                  <a:lumMod val="45000"/>
                  <a:lumOff val="55000"/>
                </a:schemeClr>
              </a:gs>
              <a:gs pos="65000">
                <a:schemeClr val="accent1">
                  <a:lumMod val="45000"/>
                  <a:lumOff val="55000"/>
                </a:schemeClr>
              </a:gs>
              <a:gs pos="100000">
                <a:srgbClr val="5C74A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814BEF2B-A308-9441-8123-FD8E1AC1B607}"/>
              </a:ext>
            </a:extLst>
          </p:cNvPr>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83325" y="5219700"/>
            <a:ext cx="1932709" cy="1371600"/>
          </a:xfrm>
          <a:prstGeom prst="rect">
            <a:avLst/>
          </a:prstGeom>
        </p:spPr>
      </p:pic>
      <p:pic>
        <p:nvPicPr>
          <p:cNvPr id="7" name="Image 6">
            <a:extLst>
              <a:ext uri="{FF2B5EF4-FFF2-40B4-BE49-F238E27FC236}">
                <a16:creationId xmlns:a16="http://schemas.microsoft.com/office/drawing/2014/main" id="{01D65F0E-F446-F94F-8805-0C19FF4960F7}"/>
              </a:ext>
            </a:extLst>
          </p:cNvPr>
          <p:cNvPicPr>
            <a:picLocks noChangeAspect="1"/>
          </p:cNvPicPr>
          <p:nvPr/>
        </p:nvPicPr>
        <p:blipFill>
          <a:blip r:embed="rId3">
            <a:alphaModFix amt="17000"/>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tretch>
            <a:fillRect/>
          </a:stretch>
        </p:blipFill>
        <p:spPr>
          <a:xfrm>
            <a:off x="2457565" y="106680"/>
            <a:ext cx="9620250" cy="6644640"/>
          </a:xfrm>
          <a:prstGeom prst="rect">
            <a:avLst/>
          </a:prstGeom>
        </p:spPr>
      </p:pic>
      <p:pic>
        <p:nvPicPr>
          <p:cNvPr id="5" name="Image 4">
            <a:extLst>
              <a:ext uri="{FF2B5EF4-FFF2-40B4-BE49-F238E27FC236}">
                <a16:creationId xmlns:a16="http://schemas.microsoft.com/office/drawing/2014/main" id="{2B9C7BA0-7198-A34D-8675-62D67B127705}"/>
              </a:ext>
            </a:extLst>
          </p:cNvPr>
          <p:cNvPicPr/>
          <p:nvPr/>
        </p:nvPicPr>
        <p:blipFill>
          <a:blip r:embed="rId5" cstate="hqprint">
            <a:extLst>
              <a:ext uri="{28A0092B-C50C-407E-A947-70E740481C1C}">
                <a14:useLocalDpi xmlns:a14="http://schemas.microsoft.com/office/drawing/2010/main" val="0"/>
              </a:ext>
            </a:extLst>
          </a:blip>
          <a:stretch>
            <a:fillRect/>
          </a:stretch>
        </p:blipFill>
        <p:spPr>
          <a:xfrm>
            <a:off x="10746104" y="5505450"/>
            <a:ext cx="1126375" cy="1085850"/>
          </a:xfrm>
          <a:prstGeom prst="rect">
            <a:avLst/>
          </a:prstGeom>
        </p:spPr>
      </p:pic>
      <p:sp>
        <p:nvSpPr>
          <p:cNvPr id="9" name="ZoneTexte 8">
            <a:extLst>
              <a:ext uri="{FF2B5EF4-FFF2-40B4-BE49-F238E27FC236}">
                <a16:creationId xmlns:a16="http://schemas.microsoft.com/office/drawing/2014/main" id="{B1636158-DA78-8A4A-9AC1-CE2B5F2856C4}"/>
              </a:ext>
            </a:extLst>
          </p:cNvPr>
          <p:cNvSpPr txBox="1"/>
          <p:nvPr/>
        </p:nvSpPr>
        <p:spPr>
          <a:xfrm>
            <a:off x="3701819" y="1205686"/>
            <a:ext cx="6838950" cy="4154984"/>
          </a:xfrm>
          <a:prstGeom prst="rect">
            <a:avLst/>
          </a:prstGeom>
          <a:noFill/>
          <a:ln>
            <a:noFill/>
          </a:ln>
        </p:spPr>
        <p:txBody>
          <a:bodyPr wrap="square" rtlCol="0">
            <a:spAutoFit/>
          </a:bodyPr>
          <a:lstStyle/>
          <a:p>
            <a:pPr algn="ctr"/>
            <a:r>
              <a:rPr lang="fr-FR" sz="6600" dirty="0"/>
              <a:t>CADRE ACADÉMIQUE DU SAVOIR NAGER</a:t>
            </a:r>
          </a:p>
        </p:txBody>
      </p:sp>
    </p:spTree>
    <p:extLst>
      <p:ext uri="{BB962C8B-B14F-4D97-AF65-F5344CB8AC3E}">
        <p14:creationId xmlns:p14="http://schemas.microsoft.com/office/powerpoint/2010/main" val="45815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BB5295-3A36-4EF6-9346-792A407321A5}"/>
              </a:ext>
            </a:extLst>
          </p:cNvPr>
          <p:cNvSpPr/>
          <p:nvPr/>
        </p:nvSpPr>
        <p:spPr>
          <a:xfrm>
            <a:off x="838200" y="2552332"/>
            <a:ext cx="4952631" cy="320210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0" tIns="0" rIns="144000" bIns="0" rtlCol="0" anchor="ctr"/>
          <a:lstStyle/>
          <a:p>
            <a:pPr lvl="0" algn="ctr">
              <a:spcAft>
                <a:spcPts val="800"/>
              </a:spcAft>
              <a:tabLst>
                <a:tab pos="457200" algn="l"/>
              </a:tabLst>
            </a:pPr>
            <a:r>
              <a:rPr lang="fr-FR" sz="1400" b="1" dirty="0">
                <a:effectLst/>
                <a:latin typeface="Arial" panose="020B0604020202020204" pitchFamily="34" charset="0"/>
                <a:ea typeface="Calibri" panose="020F0502020204030204" pitchFamily="34" charset="0"/>
                <a:cs typeface="Times New Roman" panose="02020603050405020304" pitchFamily="18" charset="0"/>
              </a:rPr>
              <a:t>Natation</a:t>
            </a:r>
          </a:p>
          <a:p>
            <a:pPr marL="342900" lvl="0" indent="-342900" algn="just">
              <a:spcAft>
                <a:spcPts val="800"/>
              </a:spcAft>
              <a:buFont typeface="Wingdings" panose="05000000000000000000" pitchFamily="2" charset="2"/>
              <a:buChar char=""/>
              <a:tabLst>
                <a:tab pos="457200" algn="l"/>
              </a:tabLst>
            </a:pPr>
            <a:r>
              <a:rPr lang="fr-FR" sz="1400" u="sng" dirty="0">
                <a:effectLst/>
                <a:latin typeface="Arial" panose="020B0604020202020204" pitchFamily="34" charset="0"/>
                <a:ea typeface="Calibri" panose="020F0502020204030204" pitchFamily="34" charset="0"/>
                <a:cs typeface="Times New Roman" panose="02020603050405020304" pitchFamily="18" charset="0"/>
              </a:rPr>
              <a:t>Attendus de fin de cycle </a:t>
            </a:r>
            <a:r>
              <a:rPr lang="fr-FR" sz="1400" dirty="0">
                <a:effectLst/>
                <a:latin typeface="Arial" panose="020B0604020202020204" pitchFamily="34" charset="0"/>
                <a:ea typeface="Calibri" panose="020F0502020204030204" pitchFamily="34" charset="0"/>
                <a:cs typeface="Times New Roman" panose="02020603050405020304" pitchFamily="18" charset="0"/>
              </a:rPr>
              <a:t>: </a:t>
            </a:r>
          </a:p>
          <a:p>
            <a:pPr marL="742950" lvl="1" indent="-285750" algn="just">
              <a:spcAft>
                <a:spcPts val="800"/>
              </a:spcAft>
              <a:buFont typeface="Wingdings" panose="05000000000000000000" pitchFamily="2" charset="2"/>
              <a:buChar char=""/>
              <a:tabLst>
                <a:tab pos="914400" algn="l"/>
              </a:tabLst>
            </a:pPr>
            <a:r>
              <a:rPr lang="fr-FR" sz="1400" dirty="0">
                <a:effectLst/>
                <a:latin typeface="Arial" panose="020B0604020202020204" pitchFamily="34" charset="0"/>
                <a:ea typeface="Calibri" panose="020F0502020204030204" pitchFamily="34" charset="0"/>
                <a:cs typeface="Times New Roman" panose="02020603050405020304" pitchFamily="18" charset="0"/>
              </a:rPr>
              <a:t>Réaliser des efforts et enchaîner plusieurs actions motrices dans différentes familles pour aller plus vite, plus longtemps, plus haut, plus loin.</a:t>
            </a:r>
          </a:p>
          <a:p>
            <a:pPr marL="742950" lvl="1" indent="-285750" algn="just">
              <a:spcAft>
                <a:spcPts val="800"/>
              </a:spcAft>
              <a:buFont typeface="Wingdings" panose="05000000000000000000" pitchFamily="2" charset="2"/>
              <a:buChar char=""/>
              <a:tabLst>
                <a:tab pos="914400" algn="l"/>
              </a:tabLst>
            </a:pPr>
            <a:r>
              <a:rPr lang="fr-FR" sz="1400" dirty="0">
                <a:effectLst/>
                <a:latin typeface="Arial" panose="020B0604020202020204" pitchFamily="34" charset="0"/>
                <a:ea typeface="Calibri" panose="020F0502020204030204" pitchFamily="34" charset="0"/>
                <a:cs typeface="Times New Roman" panose="02020603050405020304" pitchFamily="18" charset="0"/>
              </a:rPr>
              <a:t>Mesurer et quantifier les performances, les enregistrer, les comparer, les classer, les traduire en représentations graphiques.</a:t>
            </a:r>
          </a:p>
          <a:p>
            <a:pPr marL="742950" lvl="1" indent="-285750" algn="just">
              <a:spcAft>
                <a:spcPts val="800"/>
              </a:spcAft>
              <a:buFont typeface="Wingdings" panose="05000000000000000000" pitchFamily="2" charset="2"/>
              <a:buChar char=""/>
              <a:tabLst>
                <a:tab pos="914400" algn="l"/>
              </a:tabLst>
            </a:pPr>
            <a:r>
              <a:rPr lang="fr-FR" sz="1400" dirty="0">
                <a:effectLst/>
                <a:latin typeface="Arial" panose="020B0604020202020204" pitchFamily="34" charset="0"/>
                <a:ea typeface="Calibri" panose="020F0502020204030204" pitchFamily="34" charset="0"/>
                <a:cs typeface="Times New Roman" panose="02020603050405020304" pitchFamily="18" charset="0"/>
              </a:rPr>
              <a:t>Assumer les rôles de chronométreur et d’observateur</a:t>
            </a:r>
            <a:endParaRPr lang="fr-FR" sz="1400" dirty="0"/>
          </a:p>
        </p:txBody>
      </p:sp>
      <p:sp>
        <p:nvSpPr>
          <p:cNvPr id="4" name="Rectangle 3">
            <a:extLst>
              <a:ext uri="{FF2B5EF4-FFF2-40B4-BE49-F238E27FC236}">
                <a16:creationId xmlns:a16="http://schemas.microsoft.com/office/drawing/2014/main" id="{6F231838-45EF-419F-863F-63CA5BDF94EF}"/>
              </a:ext>
            </a:extLst>
          </p:cNvPr>
          <p:cNvSpPr/>
          <p:nvPr/>
        </p:nvSpPr>
        <p:spPr>
          <a:xfrm>
            <a:off x="6286502" y="2564624"/>
            <a:ext cx="5029940" cy="325632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0" tIns="0" rIns="144000" bIns="0" rtlCol="0" anchor="ctr"/>
          <a:lstStyle/>
          <a:p>
            <a:pPr lvl="0" algn="ctr">
              <a:spcAft>
                <a:spcPts val="800"/>
              </a:spcAft>
              <a:tabLst>
                <a:tab pos="457200" algn="l"/>
              </a:tabLst>
            </a:pPr>
            <a:endParaRPr lang="fr-FR" sz="1400" b="1" dirty="0">
              <a:latin typeface="Arial" panose="020B0604020202020204" pitchFamily="34" charset="0"/>
              <a:ea typeface="Calibri" panose="020F0502020204030204" pitchFamily="34" charset="0"/>
              <a:cs typeface="Times New Roman" panose="02020603050405020304" pitchFamily="18" charset="0"/>
            </a:endParaRPr>
          </a:p>
          <a:p>
            <a:pPr lvl="0" algn="ctr">
              <a:spcAft>
                <a:spcPts val="800"/>
              </a:spcAft>
              <a:tabLst>
                <a:tab pos="457200" algn="l"/>
              </a:tabLst>
            </a:pPr>
            <a:endParaRPr lang="fr-FR" sz="1400" b="1" dirty="0">
              <a:latin typeface="Arial" panose="020B0604020202020204" pitchFamily="34" charset="0"/>
              <a:ea typeface="Calibri" panose="020F0502020204030204" pitchFamily="34" charset="0"/>
              <a:cs typeface="Times New Roman" panose="02020603050405020304" pitchFamily="18" charset="0"/>
            </a:endParaRPr>
          </a:p>
          <a:p>
            <a:pPr lvl="0" algn="ctr">
              <a:spcAft>
                <a:spcPts val="800"/>
              </a:spcAft>
              <a:tabLst>
                <a:tab pos="457200" algn="l"/>
              </a:tabLst>
            </a:pPr>
            <a:r>
              <a:rPr lang="fr-FR" sz="1400" b="1" dirty="0">
                <a:latin typeface="Arial" panose="020B0604020202020204" pitchFamily="34" charset="0"/>
                <a:ea typeface="Calibri" panose="020F0502020204030204" pitchFamily="34" charset="0"/>
                <a:cs typeface="Times New Roman" panose="02020603050405020304" pitchFamily="18" charset="0"/>
              </a:rPr>
              <a:t>Activités nautiques - Savoir nager</a:t>
            </a:r>
            <a:endParaRPr lang="fr-FR" sz="1400" b="1" u="dbl"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tabLst>
                <a:tab pos="457200" algn="l"/>
              </a:tabLst>
            </a:pPr>
            <a:r>
              <a:rPr lang="fr-FR" sz="1400" u="sng" dirty="0">
                <a:effectLst/>
                <a:latin typeface="Arial" panose="020B0604020202020204" pitchFamily="34" charset="0"/>
                <a:ea typeface="Calibri" panose="020F0502020204030204" pitchFamily="34" charset="0"/>
                <a:cs typeface="Times New Roman" panose="02020603050405020304" pitchFamily="18" charset="0"/>
              </a:rPr>
              <a:t>Attendus de fin de cycle </a:t>
            </a:r>
            <a:r>
              <a:rPr lang="fr-FR" sz="1400" dirty="0">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buFont typeface="Wingdings" panose="05000000000000000000" pitchFamily="2" charset="2"/>
              <a:buChar char=""/>
            </a:pPr>
            <a:r>
              <a:rPr lang="fr-FR" sz="1400" dirty="0">
                <a:latin typeface="Arial" panose="020B0604020202020204" pitchFamily="34" charset="0"/>
                <a:ea typeface="Calibri" panose="020F0502020204030204" pitchFamily="34" charset="0"/>
                <a:cs typeface="Times New Roman" panose="02020603050405020304" pitchFamily="18" charset="0"/>
              </a:rPr>
              <a:t>Réaliser, seul ou à plusieurs, un parcours dans plusieurs environnements inhabituels, en milieu naturel aménagé ou artificiel.</a:t>
            </a:r>
          </a:p>
          <a:p>
            <a:pPr marL="342900" lvl="0" indent="-342900" algn="just">
              <a:buFont typeface="Wingdings" panose="05000000000000000000" pitchFamily="2" charset="2"/>
              <a:buChar char=""/>
            </a:pPr>
            <a:r>
              <a:rPr lang="fr-FR" sz="1400" dirty="0">
                <a:latin typeface="Arial" panose="020B0604020202020204" pitchFamily="34" charset="0"/>
                <a:ea typeface="Calibri" panose="020F0502020204030204" pitchFamily="34" charset="0"/>
                <a:cs typeface="Times New Roman" panose="02020603050405020304" pitchFamily="18" charset="0"/>
              </a:rPr>
              <a:t>Connaitre et respecter les règles de sécurité qui s’appliquent à chaque environnement.</a:t>
            </a:r>
          </a:p>
          <a:p>
            <a:pPr marL="342900" lvl="0" indent="-342900" algn="just">
              <a:buFont typeface="Wingdings" panose="05000000000000000000" pitchFamily="2" charset="2"/>
              <a:buChar char=""/>
            </a:pPr>
            <a:r>
              <a:rPr lang="fr-FR" sz="1400" dirty="0">
                <a:latin typeface="Arial" panose="020B0604020202020204" pitchFamily="34" charset="0"/>
                <a:ea typeface="Calibri" panose="020F0502020204030204" pitchFamily="34" charset="0"/>
                <a:cs typeface="Times New Roman" panose="02020603050405020304" pitchFamily="18" charset="0"/>
              </a:rPr>
              <a:t>Identifier la personne responsable à alerter ou la procédure en cas de problème.</a:t>
            </a:r>
          </a:p>
          <a:p>
            <a:pPr marL="342900" lvl="0" indent="-342900" algn="just">
              <a:buFont typeface="Wingdings" panose="05000000000000000000" pitchFamily="2" charset="2"/>
              <a:buChar char=""/>
            </a:pPr>
            <a:r>
              <a:rPr lang="fr-FR" sz="1400" dirty="0">
                <a:latin typeface="Arial" panose="020B0604020202020204" pitchFamily="34" charset="0"/>
                <a:ea typeface="Calibri" panose="020F0502020204030204" pitchFamily="34" charset="0"/>
                <a:cs typeface="Times New Roman" panose="02020603050405020304" pitchFamily="18" charset="0"/>
              </a:rPr>
              <a:t>Valider l’attestation du savoir nager en sécurité (ASNS), conformément à l’arrêté du 28-02-2022</a:t>
            </a:r>
          </a:p>
          <a:p>
            <a:pPr marL="342900" lvl="0" indent="-342900" algn="just">
              <a:buFont typeface="Wingdings" panose="05000000000000000000" pitchFamily="2" charset="2"/>
              <a:buChar char=""/>
            </a:pP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p>
            <a:pPr lvl="0" algn="just"/>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itre 1">
            <a:extLst>
              <a:ext uri="{FF2B5EF4-FFF2-40B4-BE49-F238E27FC236}">
                <a16:creationId xmlns:a16="http://schemas.microsoft.com/office/drawing/2014/main" id="{0888F627-61A7-4F94-A7C9-0D1DC0D7407F}"/>
              </a:ext>
            </a:extLst>
          </p:cNvPr>
          <p:cNvSpPr txBox="1">
            <a:spLocks/>
          </p:cNvSpPr>
          <p:nvPr/>
        </p:nvSpPr>
        <p:spPr>
          <a:xfrm>
            <a:off x="838199" y="1376854"/>
            <a:ext cx="4952632" cy="411995"/>
          </a:xfrm>
          <a:prstGeom prst="rect">
            <a:avLst/>
          </a:prstGeom>
          <a:ln>
            <a:solidFill>
              <a:schemeClr val="accent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FR" sz="2000" u="sng" dirty="0">
                <a:latin typeface="Arial" panose="020B0604020202020204" pitchFamily="34" charset="0"/>
                <a:ea typeface="Calibri" panose="020F0502020204030204" pitchFamily="34" charset="0"/>
                <a:cs typeface="Times New Roman" panose="02020603050405020304" pitchFamily="18" charset="0"/>
              </a:rPr>
              <a:t>Champs d’apprentissage n°1</a:t>
            </a:r>
          </a:p>
          <a:p>
            <a:pPr algn="ctr">
              <a:lnSpc>
                <a:spcPct val="107000"/>
              </a:lnSpc>
              <a:spcAft>
                <a:spcPts val="800"/>
              </a:spcAft>
            </a:pPr>
            <a:br>
              <a:rPr lang="fr-FR" sz="2000" u="sng" dirty="0">
                <a:latin typeface="Arial" panose="020B0604020202020204" pitchFamily="34" charset="0"/>
                <a:ea typeface="Calibri" panose="020F0502020204030204" pitchFamily="34" charset="0"/>
                <a:cs typeface="Times New Roman" panose="02020603050405020304" pitchFamily="18" charset="0"/>
              </a:rPr>
            </a:br>
            <a:br>
              <a:rPr lang="fr-FR" sz="2000" dirty="0">
                <a:latin typeface="Arial" panose="020B0604020202020204" pitchFamily="34" charset="0"/>
                <a:ea typeface="Calibri" panose="020F0502020204030204" pitchFamily="34" charset="0"/>
                <a:cs typeface="Times New Roman" panose="02020603050405020304" pitchFamily="18" charset="0"/>
              </a:rPr>
            </a:br>
            <a:endParaRPr lang="fr-FR" sz="2000" dirty="0"/>
          </a:p>
        </p:txBody>
      </p:sp>
      <p:sp>
        <p:nvSpPr>
          <p:cNvPr id="6" name="Titre 1">
            <a:extLst>
              <a:ext uri="{FF2B5EF4-FFF2-40B4-BE49-F238E27FC236}">
                <a16:creationId xmlns:a16="http://schemas.microsoft.com/office/drawing/2014/main" id="{12C178F1-725B-417B-8E5E-DD0CB7CDB3CD}"/>
              </a:ext>
            </a:extLst>
          </p:cNvPr>
          <p:cNvSpPr txBox="1">
            <a:spLocks/>
          </p:cNvSpPr>
          <p:nvPr/>
        </p:nvSpPr>
        <p:spPr>
          <a:xfrm>
            <a:off x="6286502" y="1376854"/>
            <a:ext cx="5029940" cy="411997"/>
          </a:xfrm>
          <a:prstGeom prst="rect">
            <a:avLst/>
          </a:prstGeom>
          <a:ln>
            <a:solidFill>
              <a:schemeClr val="accent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FR" sz="2000" u="sng" dirty="0">
                <a:latin typeface="Arial" panose="020B0604020202020204" pitchFamily="34" charset="0"/>
                <a:ea typeface="Calibri" panose="020F0502020204030204" pitchFamily="34" charset="0"/>
                <a:cs typeface="Times New Roman" panose="02020603050405020304" pitchFamily="18" charset="0"/>
              </a:rPr>
              <a:t>Champs d’apprentissage n°2</a:t>
            </a:r>
            <a:br>
              <a:rPr lang="fr-FR" sz="2000" u="sng" dirty="0">
                <a:latin typeface="Arial" panose="020B0604020202020204" pitchFamily="34" charset="0"/>
                <a:ea typeface="Calibri" panose="020F0502020204030204" pitchFamily="34" charset="0"/>
                <a:cs typeface="Times New Roman" panose="02020603050405020304" pitchFamily="18" charset="0"/>
              </a:rPr>
            </a:br>
            <a:endParaRPr lang="fr-FR" sz="2000" dirty="0"/>
          </a:p>
          <a:p>
            <a:pPr algn="ctr">
              <a:lnSpc>
                <a:spcPct val="107000"/>
              </a:lnSpc>
              <a:spcAft>
                <a:spcPts val="800"/>
              </a:spcAft>
            </a:pPr>
            <a:br>
              <a:rPr lang="fr-FR" sz="2000" dirty="0">
                <a:latin typeface="Arial" panose="020B0604020202020204" pitchFamily="34" charset="0"/>
                <a:ea typeface="Calibri" panose="020F0502020204030204" pitchFamily="34" charset="0"/>
                <a:cs typeface="Times New Roman" panose="02020603050405020304" pitchFamily="18" charset="0"/>
              </a:rPr>
            </a:br>
            <a:endParaRPr lang="fr-FR"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000" dirty="0"/>
          </a:p>
        </p:txBody>
      </p:sp>
      <p:sp>
        <p:nvSpPr>
          <p:cNvPr id="7" name="Rectangle 6">
            <a:extLst>
              <a:ext uri="{FF2B5EF4-FFF2-40B4-BE49-F238E27FC236}">
                <a16:creationId xmlns:a16="http://schemas.microsoft.com/office/drawing/2014/main" id="{93243A4E-43B6-4A5C-B3B1-BCAFD06C16AD}"/>
              </a:ext>
            </a:extLst>
          </p:cNvPr>
          <p:cNvSpPr/>
          <p:nvPr/>
        </p:nvSpPr>
        <p:spPr>
          <a:xfrm>
            <a:off x="838200" y="1788851"/>
            <a:ext cx="4952631" cy="763480"/>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Arial" panose="020B0604020202020204" pitchFamily="34" charset="0"/>
                <a:ea typeface="Calibri" panose="020F0502020204030204" pitchFamily="34" charset="0"/>
                <a:cs typeface="Times New Roman" panose="02020603050405020304" pitchFamily="18" charset="0"/>
              </a:rPr>
              <a:t>Produire une performance optimale, mesurable à une échéance donnée</a:t>
            </a:r>
            <a:endParaRPr lang="fr-FR" dirty="0"/>
          </a:p>
        </p:txBody>
      </p:sp>
      <p:sp>
        <p:nvSpPr>
          <p:cNvPr id="8" name="Rectangle 7">
            <a:extLst>
              <a:ext uri="{FF2B5EF4-FFF2-40B4-BE49-F238E27FC236}">
                <a16:creationId xmlns:a16="http://schemas.microsoft.com/office/drawing/2014/main" id="{6FE1937A-6B4F-4BCC-B1E4-7E1A7DE28A0B}"/>
              </a:ext>
            </a:extLst>
          </p:cNvPr>
          <p:cNvSpPr/>
          <p:nvPr/>
        </p:nvSpPr>
        <p:spPr>
          <a:xfrm>
            <a:off x="6286502" y="1788851"/>
            <a:ext cx="5029940" cy="763480"/>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Arial" panose="020B0604020202020204" pitchFamily="34" charset="0"/>
                <a:ea typeface="Calibri" panose="020F0502020204030204" pitchFamily="34" charset="0"/>
                <a:cs typeface="Times New Roman" panose="02020603050405020304" pitchFamily="18" charset="0"/>
              </a:rPr>
              <a:t>Adapter ses équilibres et ses déplacements à des environnements ou des contraintes variés</a:t>
            </a:r>
            <a:endParaRPr lang="fr-FR" dirty="0"/>
          </a:p>
        </p:txBody>
      </p:sp>
      <p:pic>
        <p:nvPicPr>
          <p:cNvPr id="10" name="Image 9">
            <a:extLst>
              <a:ext uri="{FF2B5EF4-FFF2-40B4-BE49-F238E27FC236}">
                <a16:creationId xmlns:a16="http://schemas.microsoft.com/office/drawing/2014/main" id="{339892A9-83EC-A041-9C68-A766D70C7954}"/>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2" name="Titre 1">
            <a:extLst>
              <a:ext uri="{FF2B5EF4-FFF2-40B4-BE49-F238E27FC236}">
                <a16:creationId xmlns:a16="http://schemas.microsoft.com/office/drawing/2014/main" id="{25382EAD-25BC-4C42-B35D-1CC3C8B470DC}"/>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Programme EPS Cycle 3</a:t>
            </a:r>
            <a:endParaRPr lang="fr-FR" sz="3600" dirty="0"/>
          </a:p>
        </p:txBody>
      </p:sp>
      <p:pic>
        <p:nvPicPr>
          <p:cNvPr id="11" name="Image 10">
            <a:hlinkClick r:id="rId3" action="ppaction://hlinksldjump"/>
            <a:extLst>
              <a:ext uri="{FF2B5EF4-FFF2-40B4-BE49-F238E27FC236}">
                <a16:creationId xmlns:a16="http://schemas.microsoft.com/office/drawing/2014/main" id="{B864941D-C6C1-8849-B5AC-0FF5AE8B65AC}"/>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
        <p:nvSpPr>
          <p:cNvPr id="2" name="ZoneTexte 1"/>
          <p:cNvSpPr txBox="1"/>
          <p:nvPr/>
        </p:nvSpPr>
        <p:spPr>
          <a:xfrm>
            <a:off x="838200" y="5780733"/>
            <a:ext cx="10286628" cy="1118255"/>
          </a:xfrm>
          <a:prstGeom prst="rect">
            <a:avLst/>
          </a:prstGeom>
          <a:noFill/>
        </p:spPr>
        <p:txBody>
          <a:bodyPr wrap="square" rtlCol="0">
            <a:spAutoFit/>
          </a:bodyPr>
          <a:lstStyle/>
          <a:p>
            <a:pPr marL="342900" lvl="0" indent="-342900" algn="just">
              <a:buFont typeface="Wingdings" panose="05000000000000000000" pitchFamily="2" charset="2"/>
              <a:buChar char=""/>
            </a:pPr>
            <a:r>
              <a:rPr lang="fr-FR" sz="1400" u="sng" dirty="0">
                <a:latin typeface="Arial" panose="020B0604020202020204" pitchFamily="34" charset="0"/>
                <a:ea typeface="Calibri" panose="020F0502020204030204" pitchFamily="34" charset="0"/>
                <a:cs typeface="Times New Roman" panose="02020603050405020304" pitchFamily="18" charset="0"/>
              </a:rPr>
              <a:t>Repères de progressivité</a:t>
            </a:r>
          </a:p>
          <a:p>
            <a:pPr lvl="0" algn="just"/>
            <a:endParaRPr lang="fr-FR"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fr-FR" sz="1400" dirty="0">
                <a:latin typeface="Arial" panose="020B0604020202020204" pitchFamily="34" charset="0"/>
                <a:ea typeface="Calibri" panose="020F0502020204030204" pitchFamily="34" charset="0"/>
                <a:cs typeface="Times New Roman" panose="02020603050405020304" pitchFamily="18" charset="0"/>
              </a:rPr>
              <a:t>La natation fera l’objet, dans la mesure du possible, d’un enseignement sur chaque année du cycle.</a:t>
            </a:r>
          </a:p>
          <a:p>
            <a:endParaRPr lang="fr-FR" dirty="0"/>
          </a:p>
        </p:txBody>
      </p:sp>
    </p:spTree>
    <p:extLst>
      <p:ext uri="{BB962C8B-B14F-4D97-AF65-F5344CB8AC3E}">
        <p14:creationId xmlns:p14="http://schemas.microsoft.com/office/powerpoint/2010/main" val="364035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BB5295-3A36-4EF6-9346-792A407321A5}"/>
              </a:ext>
            </a:extLst>
          </p:cNvPr>
          <p:cNvSpPr/>
          <p:nvPr/>
        </p:nvSpPr>
        <p:spPr>
          <a:xfrm>
            <a:off x="838200" y="2767484"/>
            <a:ext cx="4952631" cy="223544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0" tIns="0" rIns="144000" bIns="0" rtlCol="0" anchor="t"/>
          <a:lstStyle/>
          <a:p>
            <a:pPr lvl="0" algn="ctr">
              <a:spcAft>
                <a:spcPts val="800"/>
              </a:spcAft>
              <a:tabLst>
                <a:tab pos="457200" algn="l"/>
              </a:tabLst>
            </a:pPr>
            <a:r>
              <a:rPr lang="fr-FR" b="1" dirty="0">
                <a:latin typeface="Arial" panose="020B0604020202020204" pitchFamily="34" charset="0"/>
                <a:ea typeface="Calibri" panose="020F0502020204030204" pitchFamily="34" charset="0"/>
                <a:cs typeface="Times New Roman" panose="02020603050405020304" pitchFamily="18" charset="0"/>
              </a:rPr>
              <a:t>Natation sportive</a:t>
            </a:r>
            <a:endParaRPr lang="fr-FR" sz="1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tabLst>
                <a:tab pos="457200" algn="l"/>
              </a:tabLst>
            </a:pPr>
            <a:r>
              <a:rPr lang="fr-FR" u="sng" dirty="0">
                <a:effectLst/>
                <a:latin typeface="Arial" panose="020B0604020202020204" pitchFamily="34" charset="0"/>
                <a:ea typeface="Calibri" panose="020F0502020204030204" pitchFamily="34" charset="0"/>
                <a:cs typeface="Times New Roman" panose="02020603050405020304" pitchFamily="18" charset="0"/>
              </a:rPr>
              <a:t>Attendus de fin de cycle </a:t>
            </a:r>
            <a:r>
              <a:rPr lang="fr-FR" dirty="0">
                <a:effectLst/>
                <a:latin typeface="Arial" panose="020B0604020202020204" pitchFamily="34" charset="0"/>
                <a:ea typeface="Calibri" panose="020F0502020204030204" pitchFamily="34" charset="0"/>
                <a:cs typeface="Times New Roman" panose="02020603050405020304" pitchFamily="18" charset="0"/>
              </a:rPr>
              <a:t>:</a:t>
            </a:r>
          </a:p>
          <a:p>
            <a:pPr marL="742950" lvl="1" indent="-285750" algn="just">
              <a:spcAft>
                <a:spcPts val="800"/>
              </a:spcAft>
              <a:buFont typeface="Wingdings" panose="05000000000000000000" pitchFamily="2" charset="2"/>
              <a:buChar char=""/>
              <a:tabLst>
                <a:tab pos="914400" algn="l"/>
              </a:tabLst>
            </a:pPr>
            <a:r>
              <a:rPr lang="fr-FR" dirty="0">
                <a:effectLst/>
                <a:latin typeface="Arial" panose="020B0604020202020204" pitchFamily="34" charset="0"/>
                <a:ea typeface="Calibri" panose="020F0502020204030204" pitchFamily="34" charset="0"/>
                <a:cs typeface="Times New Roman" panose="02020603050405020304" pitchFamily="18" charset="0"/>
              </a:rPr>
              <a:t>Gérer son effort, faire des choix pour réaliser la meilleure performance dans au moins deux familles athlétiques et/ou </a:t>
            </a:r>
            <a:r>
              <a:rPr lang="fr-FR" u="sng" dirty="0">
                <a:effectLst/>
                <a:latin typeface="Arial" panose="020B0604020202020204" pitchFamily="34" charset="0"/>
                <a:ea typeface="Calibri" panose="020F0502020204030204" pitchFamily="34" charset="0"/>
                <a:cs typeface="Times New Roman" panose="02020603050405020304" pitchFamily="18" charset="0"/>
              </a:rPr>
              <a:t>au moins de deux styles de nages</a:t>
            </a:r>
            <a:r>
              <a:rPr lang="fr-FR" dirty="0">
                <a:effectLst/>
                <a:latin typeface="Arial" panose="020B0604020202020204" pitchFamily="34"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6F231838-45EF-419F-863F-63CA5BDF94EF}"/>
              </a:ext>
            </a:extLst>
          </p:cNvPr>
          <p:cNvSpPr/>
          <p:nvPr/>
        </p:nvSpPr>
        <p:spPr>
          <a:xfrm>
            <a:off x="6401170" y="2764164"/>
            <a:ext cx="4952629" cy="37996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0" tIns="0" rIns="144000" bIns="0" rtlCol="0" anchor="t"/>
          <a:lstStyle/>
          <a:p>
            <a:pPr lvl="0" algn="ctr">
              <a:spcAft>
                <a:spcPts val="800"/>
              </a:spcAft>
              <a:tabLst>
                <a:tab pos="457200" algn="l"/>
              </a:tabLst>
            </a:pPr>
            <a:r>
              <a:rPr lang="fr-FR" b="1" dirty="0">
                <a:latin typeface="Arial" panose="020B0604020202020204" pitchFamily="34" charset="0"/>
                <a:ea typeface="Calibri" panose="020F0502020204030204" pitchFamily="34" charset="0"/>
                <a:cs typeface="Times New Roman" panose="02020603050405020304" pitchFamily="18" charset="0"/>
              </a:rPr>
              <a:t>Sauvetage</a:t>
            </a:r>
            <a:endParaRPr lang="fr-FR" sz="18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tabLst>
                <a:tab pos="457200" algn="l"/>
              </a:tabLst>
            </a:pPr>
            <a:r>
              <a:rPr lang="fr-FR" sz="1800" u="sng" dirty="0">
                <a:effectLst/>
                <a:latin typeface="Arial" panose="020B0604020202020204" pitchFamily="34" charset="0"/>
                <a:ea typeface="Calibri" panose="020F0502020204030204" pitchFamily="34" charset="0"/>
                <a:cs typeface="Times New Roman" panose="02020603050405020304" pitchFamily="18" charset="0"/>
              </a:rPr>
              <a:t>Attendus de fin de cycle </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p>
          <a:p>
            <a:pPr marL="742950" lvl="1" indent="-285750" algn="just">
              <a:spcAft>
                <a:spcPts val="800"/>
              </a:spcAft>
              <a:buFont typeface="Wingdings" panose="05000000000000000000" pitchFamily="2" charset="2"/>
              <a:buChar char=""/>
              <a:tabLst>
                <a:tab pos="91440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Réussir un déplacement planifié dans un milieu naturel aménagé ou artificiellement recréé plus ou moins connu.</a:t>
            </a:r>
          </a:p>
          <a:p>
            <a:pPr marL="742950" lvl="1" indent="-285750" algn="just">
              <a:spcAft>
                <a:spcPts val="800"/>
              </a:spcAft>
              <a:buFont typeface="Wingdings" panose="05000000000000000000" pitchFamily="2" charset="2"/>
              <a:buChar char=""/>
              <a:tabLst>
                <a:tab pos="91440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Gérer ses ressources pour réaliser en totalité un parcours sécurisé.</a:t>
            </a:r>
          </a:p>
          <a:p>
            <a:pPr marL="742950" lvl="1" indent="-285750" algn="just">
              <a:spcAft>
                <a:spcPts val="800"/>
              </a:spcAft>
              <a:buFont typeface="Wingdings" panose="05000000000000000000" pitchFamily="2" charset="2"/>
              <a:buChar char=""/>
              <a:tabLst>
                <a:tab pos="91440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Assurer la sécurité de son camarade.</a:t>
            </a:r>
          </a:p>
          <a:p>
            <a:pPr marL="742950" lvl="1" indent="-285750" algn="just">
              <a:spcAft>
                <a:spcPts val="800"/>
              </a:spcAft>
              <a:buFont typeface="Wingdings" panose="05000000000000000000" pitchFamily="2" charset="2"/>
              <a:buChar char=""/>
              <a:tabLst>
                <a:tab pos="91440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Respecter et faire respecter les règles de sécurité.</a:t>
            </a:r>
          </a:p>
          <a:p>
            <a:pPr lvl="0" algn="just">
              <a:spcAft>
                <a:spcPts val="800"/>
              </a:spcAft>
              <a:tabLst>
                <a:tab pos="457200" algn="l"/>
              </a:tabLst>
            </a:pPr>
            <a:endParaRPr lang="fr-FR" sz="1800" u="dbl"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itre 1">
            <a:extLst>
              <a:ext uri="{FF2B5EF4-FFF2-40B4-BE49-F238E27FC236}">
                <a16:creationId xmlns:a16="http://schemas.microsoft.com/office/drawing/2014/main" id="{0888F627-61A7-4F94-A7C9-0D1DC0D7407F}"/>
              </a:ext>
            </a:extLst>
          </p:cNvPr>
          <p:cNvSpPr txBox="1">
            <a:spLocks/>
          </p:cNvSpPr>
          <p:nvPr/>
        </p:nvSpPr>
        <p:spPr>
          <a:xfrm>
            <a:off x="838199" y="1424809"/>
            <a:ext cx="4952631" cy="563733"/>
          </a:xfrm>
          <a:prstGeom prst="rect">
            <a:avLst/>
          </a:prstGeom>
          <a:ln>
            <a:solidFill>
              <a:schemeClr val="accent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FR" sz="2000" u="sng" dirty="0">
                <a:latin typeface="Arial" panose="020B0604020202020204" pitchFamily="34" charset="0"/>
                <a:ea typeface="Calibri" panose="020F0502020204030204" pitchFamily="34" charset="0"/>
                <a:cs typeface="Times New Roman" panose="02020603050405020304" pitchFamily="18" charset="0"/>
              </a:rPr>
              <a:t>Champs d’apprentissage n°1</a:t>
            </a:r>
          </a:p>
          <a:p>
            <a:pPr algn="ctr">
              <a:lnSpc>
                <a:spcPct val="107000"/>
              </a:lnSpc>
              <a:spcAft>
                <a:spcPts val="800"/>
              </a:spcAft>
            </a:pPr>
            <a:br>
              <a:rPr lang="fr-FR" sz="2000" u="sng" dirty="0">
                <a:latin typeface="Arial" panose="020B0604020202020204" pitchFamily="34" charset="0"/>
                <a:ea typeface="Calibri" panose="020F0502020204030204" pitchFamily="34" charset="0"/>
                <a:cs typeface="Times New Roman" panose="02020603050405020304" pitchFamily="18" charset="0"/>
              </a:rPr>
            </a:br>
            <a:br>
              <a:rPr lang="fr-FR" sz="2000" dirty="0">
                <a:latin typeface="Arial" panose="020B0604020202020204" pitchFamily="34" charset="0"/>
                <a:ea typeface="Calibri" panose="020F0502020204030204" pitchFamily="34" charset="0"/>
                <a:cs typeface="Times New Roman" panose="02020603050405020304" pitchFamily="18" charset="0"/>
              </a:rPr>
            </a:br>
            <a:endParaRPr lang="fr-FR" sz="2000" dirty="0"/>
          </a:p>
        </p:txBody>
      </p:sp>
      <p:sp>
        <p:nvSpPr>
          <p:cNvPr id="6" name="Titre 1">
            <a:extLst>
              <a:ext uri="{FF2B5EF4-FFF2-40B4-BE49-F238E27FC236}">
                <a16:creationId xmlns:a16="http://schemas.microsoft.com/office/drawing/2014/main" id="{12C178F1-725B-417B-8E5E-DD0CB7CDB3CD}"/>
              </a:ext>
            </a:extLst>
          </p:cNvPr>
          <p:cNvSpPr txBox="1">
            <a:spLocks/>
          </p:cNvSpPr>
          <p:nvPr/>
        </p:nvSpPr>
        <p:spPr>
          <a:xfrm>
            <a:off x="6401170" y="1424809"/>
            <a:ext cx="4952629" cy="563733"/>
          </a:xfrm>
          <a:prstGeom prst="rect">
            <a:avLst/>
          </a:prstGeom>
          <a:ln>
            <a:solidFill>
              <a:schemeClr val="accent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FR" sz="2000" u="sng" dirty="0">
                <a:latin typeface="Arial" panose="020B0604020202020204" pitchFamily="34" charset="0"/>
                <a:ea typeface="Calibri" panose="020F0502020204030204" pitchFamily="34" charset="0"/>
                <a:cs typeface="Times New Roman" panose="02020603050405020304" pitchFamily="18" charset="0"/>
              </a:rPr>
              <a:t>Champs d’apprentissage n°2</a:t>
            </a:r>
            <a:br>
              <a:rPr lang="fr-FR" sz="2000" u="sng" dirty="0">
                <a:latin typeface="Arial" panose="020B0604020202020204" pitchFamily="34" charset="0"/>
                <a:ea typeface="Calibri" panose="020F0502020204030204" pitchFamily="34" charset="0"/>
                <a:cs typeface="Times New Roman" panose="02020603050405020304" pitchFamily="18" charset="0"/>
              </a:rPr>
            </a:br>
            <a:endParaRPr lang="fr-FR" sz="2000" dirty="0"/>
          </a:p>
          <a:p>
            <a:pPr algn="ctr">
              <a:lnSpc>
                <a:spcPct val="107000"/>
              </a:lnSpc>
              <a:spcAft>
                <a:spcPts val="800"/>
              </a:spcAft>
            </a:pPr>
            <a:br>
              <a:rPr lang="fr-FR" sz="2000" dirty="0">
                <a:latin typeface="Arial" panose="020B0604020202020204" pitchFamily="34" charset="0"/>
                <a:ea typeface="Calibri" panose="020F0502020204030204" pitchFamily="34" charset="0"/>
                <a:cs typeface="Times New Roman" panose="02020603050405020304" pitchFamily="18" charset="0"/>
              </a:rPr>
            </a:br>
            <a:endParaRPr lang="fr-FR" sz="2000" dirty="0"/>
          </a:p>
        </p:txBody>
      </p:sp>
      <p:sp>
        <p:nvSpPr>
          <p:cNvPr id="7" name="Rectangle 6">
            <a:extLst>
              <a:ext uri="{FF2B5EF4-FFF2-40B4-BE49-F238E27FC236}">
                <a16:creationId xmlns:a16="http://schemas.microsoft.com/office/drawing/2014/main" id="{93243A4E-43B6-4A5C-B3B1-BCAFD06C16AD}"/>
              </a:ext>
            </a:extLst>
          </p:cNvPr>
          <p:cNvSpPr/>
          <p:nvPr/>
        </p:nvSpPr>
        <p:spPr>
          <a:xfrm>
            <a:off x="838200" y="1988542"/>
            <a:ext cx="4952631" cy="763480"/>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Arial" panose="020B0604020202020204" pitchFamily="34" charset="0"/>
                <a:ea typeface="Calibri" panose="020F0502020204030204" pitchFamily="34" charset="0"/>
                <a:cs typeface="Times New Roman" panose="02020603050405020304" pitchFamily="18" charset="0"/>
              </a:rPr>
              <a:t>Produire une performance optimale, mesurable à une échéance donnée</a:t>
            </a:r>
            <a:endParaRPr lang="fr-FR" dirty="0"/>
          </a:p>
        </p:txBody>
      </p:sp>
      <p:sp>
        <p:nvSpPr>
          <p:cNvPr id="8" name="Rectangle 7">
            <a:extLst>
              <a:ext uri="{FF2B5EF4-FFF2-40B4-BE49-F238E27FC236}">
                <a16:creationId xmlns:a16="http://schemas.microsoft.com/office/drawing/2014/main" id="{6FE1937A-6B4F-4BCC-B1E4-7E1A7DE28A0B}"/>
              </a:ext>
            </a:extLst>
          </p:cNvPr>
          <p:cNvSpPr/>
          <p:nvPr/>
        </p:nvSpPr>
        <p:spPr>
          <a:xfrm>
            <a:off x="6401171" y="1988541"/>
            <a:ext cx="4952629" cy="763480"/>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Arial" panose="020B0604020202020204" pitchFamily="34" charset="0"/>
                <a:ea typeface="Calibri" panose="020F0502020204030204" pitchFamily="34" charset="0"/>
                <a:cs typeface="Times New Roman" panose="02020603050405020304" pitchFamily="18" charset="0"/>
              </a:rPr>
              <a:t>Adapter ses équilibres et ses déplacements à des environnements ou des contraintes variés</a:t>
            </a:r>
            <a:endParaRPr lang="fr-FR" dirty="0"/>
          </a:p>
        </p:txBody>
      </p:sp>
      <p:pic>
        <p:nvPicPr>
          <p:cNvPr id="11" name="Image 10">
            <a:extLst>
              <a:ext uri="{FF2B5EF4-FFF2-40B4-BE49-F238E27FC236}">
                <a16:creationId xmlns:a16="http://schemas.microsoft.com/office/drawing/2014/main" id="{3B9C7DC2-B2B5-CD45-BD27-C5745A48D659}"/>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3" name="Titre 1">
            <a:extLst>
              <a:ext uri="{FF2B5EF4-FFF2-40B4-BE49-F238E27FC236}">
                <a16:creationId xmlns:a16="http://schemas.microsoft.com/office/drawing/2014/main" id="{7CC7E408-68E9-B645-B45D-912061D09853}"/>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Programme EPS Cycle 4</a:t>
            </a:r>
            <a:endParaRPr lang="fr-FR" sz="3600" dirty="0"/>
          </a:p>
        </p:txBody>
      </p:sp>
      <p:pic>
        <p:nvPicPr>
          <p:cNvPr id="10" name="Image 9">
            <a:hlinkClick r:id="rId3" action="ppaction://hlinksldjump"/>
            <a:extLst>
              <a:ext uri="{FF2B5EF4-FFF2-40B4-BE49-F238E27FC236}">
                <a16:creationId xmlns:a16="http://schemas.microsoft.com/office/drawing/2014/main" id="{A93E142F-FB96-214D-B901-C5C3A1FE5943}"/>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
        <p:nvSpPr>
          <p:cNvPr id="12" name="ZoneTexte 11"/>
          <p:cNvSpPr txBox="1"/>
          <p:nvPr/>
        </p:nvSpPr>
        <p:spPr>
          <a:xfrm>
            <a:off x="838199" y="5289677"/>
            <a:ext cx="5092337" cy="1118255"/>
          </a:xfrm>
          <a:prstGeom prst="rect">
            <a:avLst/>
          </a:prstGeom>
          <a:noFill/>
        </p:spPr>
        <p:txBody>
          <a:bodyPr wrap="square" rtlCol="0">
            <a:spAutoFit/>
          </a:bodyPr>
          <a:lstStyle/>
          <a:p>
            <a:pPr marL="342900" lvl="0" indent="-342900" algn="just">
              <a:buFont typeface="Wingdings" panose="05000000000000000000" pitchFamily="2" charset="2"/>
              <a:buChar char=""/>
            </a:pPr>
            <a:r>
              <a:rPr lang="fr-FR" sz="1400" u="sng" dirty="0">
                <a:solidFill>
                  <a:srgbClr val="FFC000"/>
                </a:solidFill>
                <a:latin typeface="Arial" panose="020B0604020202020204" pitchFamily="34" charset="0"/>
                <a:ea typeface="Calibri" panose="020F0502020204030204" pitchFamily="34" charset="0"/>
                <a:cs typeface="Times New Roman" panose="02020603050405020304" pitchFamily="18" charset="0"/>
              </a:rPr>
              <a:t>Repères de progressivité ????</a:t>
            </a:r>
          </a:p>
          <a:p>
            <a:pPr lvl="0" algn="just"/>
            <a:endParaRPr lang="fr-FR" sz="1400"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fr-FR" sz="1400" dirty="0">
                <a:solidFill>
                  <a:srgbClr val="FFC000"/>
                </a:solidFill>
                <a:latin typeface="Arial" panose="020B0604020202020204" pitchFamily="34" charset="0"/>
                <a:ea typeface="Calibri" panose="020F0502020204030204" pitchFamily="34" charset="0"/>
                <a:cs typeface="Times New Roman" panose="02020603050405020304" pitchFamily="18" charset="0"/>
              </a:rPr>
              <a:t>XXXX</a:t>
            </a:r>
          </a:p>
          <a:p>
            <a:endParaRPr lang="fr-FR" dirty="0"/>
          </a:p>
        </p:txBody>
      </p:sp>
    </p:spTree>
    <p:extLst>
      <p:ext uri="{BB962C8B-B14F-4D97-AF65-F5344CB8AC3E}">
        <p14:creationId xmlns:p14="http://schemas.microsoft.com/office/powerpoint/2010/main" val="399048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1A55A8-640D-4E40-BDD7-D676213133BE}"/>
              </a:ext>
            </a:extLst>
          </p:cNvPr>
          <p:cNvSpPr>
            <a:spLocks noGrp="1"/>
          </p:cNvSpPr>
          <p:nvPr>
            <p:ph idx="1"/>
          </p:nvPr>
        </p:nvSpPr>
        <p:spPr>
          <a:xfrm>
            <a:off x="576755" y="1510650"/>
            <a:ext cx="11038490" cy="4445876"/>
          </a:xfrm>
        </p:spPr>
        <p:txBody>
          <a:bodyPr>
            <a:normAutofit/>
          </a:bodyPr>
          <a:lstStyle/>
          <a:p>
            <a:pPr marL="0" indent="0" algn="ctr">
              <a:buNone/>
            </a:pPr>
            <a:endParaRPr lang="fr-FR" sz="4000" dirty="0"/>
          </a:p>
          <a:p>
            <a:pPr marL="0" indent="0" algn="ctr">
              <a:buNone/>
            </a:pPr>
            <a:endParaRPr lang="fr-FR" sz="4000" dirty="0"/>
          </a:p>
          <a:p>
            <a:pPr marL="0" indent="0" algn="ctr">
              <a:buNone/>
            </a:pPr>
            <a:r>
              <a:rPr lang="fr-FR" sz="4000" dirty="0"/>
              <a:t>Responsabilités - Encadrement – Sécurité</a:t>
            </a:r>
          </a:p>
          <a:p>
            <a:pPr marL="0" indent="0" algn="ctr">
              <a:buNone/>
            </a:pPr>
            <a:r>
              <a:rPr lang="fr-FR" sz="4000" dirty="0"/>
              <a:t>Note de service du 28-02-2022</a:t>
            </a:r>
          </a:p>
          <a:p>
            <a:pPr marL="0" indent="0" algn="ctr">
              <a:buNone/>
            </a:pPr>
            <a:endParaRPr lang="fr-FR" sz="4000" dirty="0"/>
          </a:p>
        </p:txBody>
      </p:sp>
      <p:pic>
        <p:nvPicPr>
          <p:cNvPr id="5" name="Image 4">
            <a:extLst>
              <a:ext uri="{FF2B5EF4-FFF2-40B4-BE49-F238E27FC236}">
                <a16:creationId xmlns:a16="http://schemas.microsoft.com/office/drawing/2014/main" id="{315D4A44-5319-5A47-B482-278E369DB939}"/>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9D9527CC-DB26-0A45-8E90-60271163A8AF}"/>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1 – Partie 2</a:t>
            </a:r>
            <a:endParaRPr lang="fr-FR" sz="3600" dirty="0"/>
          </a:p>
        </p:txBody>
      </p:sp>
      <p:pic>
        <p:nvPicPr>
          <p:cNvPr id="7" name="Image 6">
            <a:hlinkClick r:id="rId3" action="ppaction://hlinksldjump"/>
            <a:extLst>
              <a:ext uri="{FF2B5EF4-FFF2-40B4-BE49-F238E27FC236}">
                <a16:creationId xmlns:a16="http://schemas.microsoft.com/office/drawing/2014/main" id="{9A065851-6A85-0148-868C-45456D73A225}"/>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6288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001A48-7BA1-47B0-A723-0D57BF52617F}"/>
              </a:ext>
            </a:extLst>
          </p:cNvPr>
          <p:cNvSpPr>
            <a:spLocks noGrp="1"/>
          </p:cNvSpPr>
          <p:nvPr>
            <p:ph idx="1"/>
          </p:nvPr>
        </p:nvSpPr>
        <p:spPr>
          <a:xfrm>
            <a:off x="838199" y="1336893"/>
            <a:ext cx="10515601" cy="5521107"/>
          </a:xfrm>
        </p:spPr>
        <p:txBody>
          <a:bodyPr lIns="0" tIns="0" rIns="144000" bIns="0">
            <a:noAutofit/>
          </a:bodyPr>
          <a:lstStyle/>
          <a:p>
            <a:pPr marL="0" indent="0">
              <a:lnSpc>
                <a:spcPct val="100000"/>
              </a:lnSpc>
              <a:buNone/>
            </a:pPr>
            <a:r>
              <a:rPr lang="fr-FR" sz="2000" b="1" dirty="0"/>
              <a:t>Pour le 1</a:t>
            </a:r>
            <a:r>
              <a:rPr lang="fr-FR" sz="2000" b="1" baseline="30000" dirty="0"/>
              <a:t>er</a:t>
            </a:r>
            <a:r>
              <a:rPr lang="fr-FR" sz="2000" b="1" dirty="0"/>
              <a:t> degré </a:t>
            </a:r>
          </a:p>
          <a:p>
            <a:pPr marL="0" indent="0">
              <a:lnSpc>
                <a:spcPct val="100000"/>
              </a:lnSpc>
              <a:buNone/>
            </a:pPr>
            <a:r>
              <a:rPr lang="fr-FR" sz="2000" dirty="0"/>
              <a:t>L'enseignement de la natation est assuré sous la responsabilité du professeur de la classe ou, à défaut, d'un autre enseignant, y compris un professeur d'EPS lorsqu'un projet pédagogique est établi dans le cadre du cycle 3, avec l'appui des équipes de circonscription.</a:t>
            </a:r>
          </a:p>
          <a:p>
            <a:pPr marL="0" indent="0">
              <a:lnSpc>
                <a:spcPct val="100000"/>
              </a:lnSpc>
              <a:buNone/>
            </a:pPr>
            <a:r>
              <a:rPr lang="fr-FR" sz="2000" dirty="0"/>
              <a:t>Les éducateurs sportifs titulaires d'une carte professionnelle en cours de validité́ ou les fonctionnaires agissant dans l'exercice des missions prévues par leur statut particulier sont réputés agrées par les services de l'éducation nationale. S'ils y sont autorisés par l’autorité académique, ils peuvent assister le professeur dans l'encadrement des élèves et l'enseignement de la natation, notamment en prenant en charge un groupe d'élèves, selon les modalités définies préalablement avec le professeur. </a:t>
            </a:r>
          </a:p>
          <a:p>
            <a:pPr marL="0" indent="0">
              <a:lnSpc>
                <a:spcPct val="100000"/>
              </a:lnSpc>
              <a:buNone/>
            </a:pPr>
            <a:endParaRPr lang="fr-FR" sz="2000" dirty="0"/>
          </a:p>
          <a:p>
            <a:pPr marL="0" indent="0">
              <a:lnSpc>
                <a:spcPct val="100000"/>
              </a:lnSpc>
              <a:buNone/>
            </a:pPr>
            <a:r>
              <a:rPr lang="fr-FR" sz="2000" b="1" dirty="0"/>
              <a:t>Pour le 2</a:t>
            </a:r>
            <a:r>
              <a:rPr lang="fr-FR" sz="2000" b="1" baseline="30000" dirty="0"/>
              <a:t>nd</a:t>
            </a:r>
            <a:r>
              <a:rPr lang="fr-FR" sz="2000" b="1" dirty="0"/>
              <a:t> degré</a:t>
            </a:r>
          </a:p>
          <a:p>
            <a:pPr marL="0" indent="0">
              <a:lnSpc>
                <a:spcPct val="100000"/>
              </a:lnSpc>
              <a:buNone/>
            </a:pPr>
            <a:r>
              <a:rPr lang="fr-FR" sz="2000" dirty="0"/>
              <a:t>l'enseignement de la natation est assuré par le professeur d'EPS responsable de la classe ou du groupe-classe, comme pour toutes les activités d'EPS. </a:t>
            </a:r>
          </a:p>
          <a:p>
            <a:pPr marL="0" indent="0">
              <a:lnSpc>
                <a:spcPct val="100000"/>
              </a:lnSpc>
              <a:buNone/>
            </a:pPr>
            <a:endParaRPr lang="fr-FR" sz="2000" dirty="0"/>
          </a:p>
          <a:p>
            <a:pPr marL="0" indent="0">
              <a:lnSpc>
                <a:spcPct val="100000"/>
              </a:lnSpc>
              <a:buNone/>
            </a:pPr>
            <a:endParaRPr lang="fr-FR" sz="2000" dirty="0"/>
          </a:p>
          <a:p>
            <a:pPr marL="0" indent="0">
              <a:lnSpc>
                <a:spcPct val="100000"/>
              </a:lnSpc>
              <a:buNone/>
            </a:pPr>
            <a:endParaRPr lang="fr-FR" sz="2000" dirty="0"/>
          </a:p>
        </p:txBody>
      </p:sp>
      <p:pic>
        <p:nvPicPr>
          <p:cNvPr id="9" name="Image 8">
            <a:extLst>
              <a:ext uri="{FF2B5EF4-FFF2-40B4-BE49-F238E27FC236}">
                <a16:creationId xmlns:a16="http://schemas.microsoft.com/office/drawing/2014/main" id="{7AED2E2D-C043-DB4F-8FD3-3A0A5AEFD23B}"/>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1" name="Titre 1">
            <a:extLst>
              <a:ext uri="{FF2B5EF4-FFF2-40B4-BE49-F238E27FC236}">
                <a16:creationId xmlns:a16="http://schemas.microsoft.com/office/drawing/2014/main" id="{1CB5E700-250A-E34E-9D60-41B14E676582}"/>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Responsabilités</a:t>
            </a:r>
            <a:endParaRPr lang="fr-FR" sz="3600" dirty="0"/>
          </a:p>
        </p:txBody>
      </p:sp>
      <p:sp>
        <p:nvSpPr>
          <p:cNvPr id="13" name="ZoneTexte 12">
            <a:extLst>
              <a:ext uri="{FF2B5EF4-FFF2-40B4-BE49-F238E27FC236}">
                <a16:creationId xmlns:a16="http://schemas.microsoft.com/office/drawing/2014/main" id="{1A8FE7AB-15A2-D442-BAC2-99026452C274}"/>
              </a:ext>
            </a:extLst>
          </p:cNvPr>
          <p:cNvSpPr txBox="1"/>
          <p:nvPr/>
        </p:nvSpPr>
        <p:spPr>
          <a:xfrm>
            <a:off x="3035180" y="1336893"/>
            <a:ext cx="1896291" cy="338554"/>
          </a:xfrm>
          <a:prstGeom prst="rect">
            <a:avLst/>
          </a:prstGeom>
          <a:noFill/>
          <a:ln>
            <a:solidFill>
              <a:srgbClr val="C00000"/>
            </a:solidFill>
          </a:ln>
        </p:spPr>
        <p:txBody>
          <a:bodyPr wrap="square" rtlCol="0" anchor="ctr">
            <a:spAutoFit/>
          </a:bodyPr>
          <a:lstStyle/>
          <a:p>
            <a:pPr algn="ctr"/>
            <a:r>
              <a:rPr lang="fr-FR" sz="1600" dirty="0">
                <a:solidFill>
                  <a:srgbClr val="C00000"/>
                </a:solidFill>
              </a:rPr>
              <a:t>Incontournable n°3</a:t>
            </a:r>
          </a:p>
        </p:txBody>
      </p:sp>
      <p:sp>
        <p:nvSpPr>
          <p:cNvPr id="14" name="ZoneTexte 13">
            <a:extLst>
              <a:ext uri="{FF2B5EF4-FFF2-40B4-BE49-F238E27FC236}">
                <a16:creationId xmlns:a16="http://schemas.microsoft.com/office/drawing/2014/main" id="{A5226266-AA17-A042-ABA9-B45203B5BDC0}"/>
              </a:ext>
            </a:extLst>
          </p:cNvPr>
          <p:cNvSpPr txBox="1"/>
          <p:nvPr/>
        </p:nvSpPr>
        <p:spPr>
          <a:xfrm>
            <a:off x="3035179" y="5521107"/>
            <a:ext cx="1896291" cy="338554"/>
          </a:xfrm>
          <a:prstGeom prst="rect">
            <a:avLst/>
          </a:prstGeom>
          <a:noFill/>
          <a:ln>
            <a:solidFill>
              <a:srgbClr val="C00000"/>
            </a:solidFill>
          </a:ln>
        </p:spPr>
        <p:txBody>
          <a:bodyPr wrap="square" rtlCol="0" anchor="ctr">
            <a:spAutoFit/>
          </a:bodyPr>
          <a:lstStyle/>
          <a:p>
            <a:pPr algn="ctr"/>
            <a:r>
              <a:rPr lang="fr-FR" sz="1600" dirty="0">
                <a:solidFill>
                  <a:srgbClr val="C00000"/>
                </a:solidFill>
              </a:rPr>
              <a:t>Incontournable n°4</a:t>
            </a:r>
          </a:p>
        </p:txBody>
      </p:sp>
      <p:pic>
        <p:nvPicPr>
          <p:cNvPr id="7" name="Image 6">
            <a:hlinkClick r:id="rId3" action="ppaction://hlinksldjump"/>
            <a:extLst>
              <a:ext uri="{FF2B5EF4-FFF2-40B4-BE49-F238E27FC236}">
                <a16:creationId xmlns:a16="http://schemas.microsoft.com/office/drawing/2014/main" id="{0BDE87DF-D65E-D544-BF9C-C0C8FAED5A9F}"/>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408399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A4BC54-D33D-48E3-9FC0-08EDFB105691}"/>
              </a:ext>
            </a:extLst>
          </p:cNvPr>
          <p:cNvSpPr>
            <a:spLocks noGrp="1"/>
          </p:cNvSpPr>
          <p:nvPr>
            <p:ph idx="1"/>
          </p:nvPr>
        </p:nvSpPr>
        <p:spPr>
          <a:xfrm>
            <a:off x="838200" y="1977292"/>
            <a:ext cx="10530442" cy="3036142"/>
          </a:xfrm>
        </p:spPr>
        <p:txBody>
          <a:bodyPr>
            <a:normAutofit fontScale="77500" lnSpcReduction="20000"/>
          </a:bodyPr>
          <a:lstStyle/>
          <a:p>
            <a:pPr algn="just">
              <a:lnSpc>
                <a:spcPct val="120000"/>
              </a:lnSpc>
            </a:pPr>
            <a:r>
              <a:rPr lang="fr-FR" dirty="0"/>
              <a:t>L'encadrement est un terme qui s'applique à chaque adulte prenant en charge les élèves du début à la fin de la séance. Selon le niveau de qualification et le statut, les degrés de responsabilités et les rôles de chacun peuvent être différents.</a:t>
            </a:r>
          </a:p>
          <a:p>
            <a:pPr marL="0" indent="0" algn="just">
              <a:lnSpc>
                <a:spcPct val="120000"/>
              </a:lnSpc>
              <a:buNone/>
            </a:pPr>
            <a:endParaRPr lang="fr-FR" dirty="0"/>
          </a:p>
          <a:p>
            <a:pPr algn="just">
              <a:lnSpc>
                <a:spcPct val="120000"/>
              </a:lnSpc>
            </a:pPr>
            <a:r>
              <a:rPr lang="fr-FR" dirty="0"/>
              <a:t>Pour les dispositifs et classes à faibles effectifs ou dédoublées, le regroupement de classes sur des séances communes peut être envisagé en constituant un seul groupe-classe.</a:t>
            </a:r>
          </a:p>
          <a:p>
            <a:pPr marL="0" indent="0" algn="just">
              <a:lnSpc>
                <a:spcPct val="100000"/>
              </a:lnSpc>
              <a:buNone/>
            </a:pPr>
            <a:endParaRPr lang="fr-FR" sz="2400" dirty="0"/>
          </a:p>
          <a:p>
            <a:pPr marL="0" indent="0" algn="ctr">
              <a:lnSpc>
                <a:spcPct val="100000"/>
              </a:lnSpc>
              <a:buNone/>
            </a:pPr>
            <a:endParaRPr lang="fr-FR" sz="2400" dirty="0"/>
          </a:p>
        </p:txBody>
      </p:sp>
      <p:pic>
        <p:nvPicPr>
          <p:cNvPr id="7" name="Image 6">
            <a:extLst>
              <a:ext uri="{FF2B5EF4-FFF2-40B4-BE49-F238E27FC236}">
                <a16:creationId xmlns:a16="http://schemas.microsoft.com/office/drawing/2014/main" id="{07207A24-FD1C-1049-9DD6-E54992BC4053}"/>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9" name="Titre 1">
            <a:extLst>
              <a:ext uri="{FF2B5EF4-FFF2-40B4-BE49-F238E27FC236}">
                <a16:creationId xmlns:a16="http://schemas.microsoft.com/office/drawing/2014/main" id="{80DE254F-77AF-6D45-9C43-C344CEF461BC}"/>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Encadrement</a:t>
            </a:r>
            <a:endParaRPr lang="fr-FR" sz="3200" dirty="0"/>
          </a:p>
        </p:txBody>
      </p:sp>
      <p:pic>
        <p:nvPicPr>
          <p:cNvPr id="10" name="Image 9">
            <a:hlinkClick r:id="rId3" action="ppaction://hlinksldjump"/>
            <a:extLst>
              <a:ext uri="{FF2B5EF4-FFF2-40B4-BE49-F238E27FC236}">
                <a16:creationId xmlns:a16="http://schemas.microsoft.com/office/drawing/2014/main" id="{66B57A2A-28CC-C943-8410-358A25FC9F54}"/>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68134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A4BC54-D33D-48E3-9FC0-08EDFB105691}"/>
              </a:ext>
            </a:extLst>
          </p:cNvPr>
          <p:cNvSpPr>
            <a:spLocks noGrp="1"/>
          </p:cNvSpPr>
          <p:nvPr>
            <p:ph idx="1"/>
          </p:nvPr>
        </p:nvSpPr>
        <p:spPr>
          <a:xfrm>
            <a:off x="838200" y="1483307"/>
            <a:ext cx="10530442" cy="2023234"/>
          </a:xfrm>
        </p:spPr>
        <p:txBody>
          <a:bodyPr>
            <a:normAutofit lnSpcReduction="10000"/>
          </a:bodyPr>
          <a:lstStyle/>
          <a:p>
            <a:pPr algn="just">
              <a:lnSpc>
                <a:spcPct val="100000"/>
              </a:lnSpc>
            </a:pPr>
            <a:r>
              <a:rPr lang="fr-FR" sz="2400" dirty="0"/>
              <a:t>L’encadrement des élèves est assuré par le professeur responsable de la classe et des intervenants agréés, professionnels ou bénévoles.</a:t>
            </a:r>
          </a:p>
          <a:p>
            <a:pPr algn="just">
              <a:lnSpc>
                <a:spcPct val="100000"/>
              </a:lnSpc>
            </a:pPr>
            <a:r>
              <a:rPr lang="fr-FR" sz="2400" dirty="0"/>
              <a:t>Lorsque des regroupements de classes ou des échanges de services sont organisés, le professeur de la classe peut être remplacé par un autre enseignant.</a:t>
            </a:r>
          </a:p>
          <a:p>
            <a:pPr marL="0" indent="0" algn="ctr">
              <a:lnSpc>
                <a:spcPct val="100000"/>
              </a:lnSpc>
              <a:buNone/>
            </a:pPr>
            <a:endParaRPr lang="fr-FR" sz="2400" dirty="0"/>
          </a:p>
          <a:p>
            <a:pPr marL="0" indent="0" algn="ctr">
              <a:lnSpc>
                <a:spcPct val="100000"/>
              </a:lnSpc>
              <a:buNone/>
            </a:pPr>
            <a:endParaRPr lang="fr-FR" sz="2400" dirty="0"/>
          </a:p>
        </p:txBody>
      </p:sp>
      <p:graphicFrame>
        <p:nvGraphicFramePr>
          <p:cNvPr id="4" name="Tableau 3">
            <a:extLst>
              <a:ext uri="{FF2B5EF4-FFF2-40B4-BE49-F238E27FC236}">
                <a16:creationId xmlns:a16="http://schemas.microsoft.com/office/drawing/2014/main" id="{254DF92B-8D77-45FA-A9CE-78312D26399E}"/>
              </a:ext>
            </a:extLst>
          </p:cNvPr>
          <p:cNvGraphicFramePr>
            <a:graphicFrameLocks noGrp="1"/>
          </p:cNvGraphicFramePr>
          <p:nvPr>
            <p:extLst>
              <p:ext uri="{D42A27DB-BD31-4B8C-83A1-F6EECF244321}">
                <p14:modId xmlns:p14="http://schemas.microsoft.com/office/powerpoint/2010/main" val="1327273980"/>
              </p:ext>
            </p:extLst>
          </p:nvPr>
        </p:nvGraphicFramePr>
        <p:xfrm>
          <a:off x="838200" y="3532415"/>
          <a:ext cx="10530442" cy="2674943"/>
        </p:xfrm>
        <a:graphic>
          <a:graphicData uri="http://schemas.openxmlformats.org/drawingml/2006/table">
            <a:tbl>
              <a:tblPr firstRow="1" firstCol="1" bandRow="1"/>
              <a:tblGrid>
                <a:gridCol w="2136309">
                  <a:extLst>
                    <a:ext uri="{9D8B030D-6E8A-4147-A177-3AD203B41FA5}">
                      <a16:colId xmlns:a16="http://schemas.microsoft.com/office/drawing/2014/main" val="662132055"/>
                    </a:ext>
                  </a:extLst>
                </a:gridCol>
                <a:gridCol w="2801144">
                  <a:extLst>
                    <a:ext uri="{9D8B030D-6E8A-4147-A177-3AD203B41FA5}">
                      <a16:colId xmlns:a16="http://schemas.microsoft.com/office/drawing/2014/main" val="4262795020"/>
                    </a:ext>
                  </a:extLst>
                </a:gridCol>
                <a:gridCol w="2959217">
                  <a:extLst>
                    <a:ext uri="{9D8B030D-6E8A-4147-A177-3AD203B41FA5}">
                      <a16:colId xmlns:a16="http://schemas.microsoft.com/office/drawing/2014/main" val="717411483"/>
                    </a:ext>
                  </a:extLst>
                </a:gridCol>
                <a:gridCol w="2633772">
                  <a:extLst>
                    <a:ext uri="{9D8B030D-6E8A-4147-A177-3AD203B41FA5}">
                      <a16:colId xmlns:a16="http://schemas.microsoft.com/office/drawing/2014/main" val="3198033386"/>
                    </a:ext>
                  </a:extLst>
                </a:gridCol>
              </a:tblGrid>
              <a:tr h="269919">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fr-FR" sz="1400" b="1" dirty="0">
                          <a:effectLst/>
                          <a:latin typeface="Arial" panose="020B0604020202020204" pitchFamily="34" charset="0"/>
                          <a:ea typeface="Times New Roman" panose="02020603050405020304" pitchFamily="18" charset="0"/>
                          <a:cs typeface="Arial" panose="020B0604020202020204" pitchFamily="34" charset="0"/>
                        </a:rPr>
                        <a:t>Taux d’encadrement par groupe-classe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0767937"/>
                  </a:ext>
                </a:extLst>
              </a:tr>
              <a:tr h="601256">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d'élèves d'école maternelle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d'élèves d'école élémentaire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a:effectLst/>
                          <a:latin typeface="Arial" panose="020B0604020202020204" pitchFamily="34" charset="0"/>
                          <a:ea typeface="Times New Roman" panose="02020603050405020304" pitchFamily="18" charset="0"/>
                          <a:cs typeface="Arial" panose="020B0604020202020204" pitchFamily="34" charset="0"/>
                        </a:rPr>
                        <a:t>d’élèves d'école maternelle et d'école élémentaire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136171"/>
                  </a:ext>
                </a:extLst>
              </a:tr>
              <a:tr h="601256">
                <a:tc>
                  <a:txBody>
                    <a:bodyPr/>
                    <a:lstStyle/>
                    <a:p>
                      <a:pPr algn="just"/>
                      <a:r>
                        <a:rPr lang="fr-FR" sz="1400" b="1" dirty="0">
                          <a:effectLst/>
                          <a:latin typeface="Arial" panose="020B0604020202020204" pitchFamily="34" charset="0"/>
                          <a:ea typeface="Times New Roman" panose="02020603050405020304" pitchFamily="18" charset="0"/>
                          <a:cs typeface="Arial" panose="020B0604020202020204" pitchFamily="34" charset="0"/>
                        </a:rPr>
                        <a:t>moins de 20 élèves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2 adultes au moins dont le professeur de la classe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2 adultes au moins dont le professeur de la classe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2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673190"/>
                  </a:ext>
                </a:extLst>
              </a:tr>
              <a:tr h="601256">
                <a:tc>
                  <a:txBody>
                    <a:bodyPr/>
                    <a:lstStyle/>
                    <a:p>
                      <a:pPr algn="just"/>
                      <a:r>
                        <a:rPr lang="fr-FR" sz="1400" b="1" dirty="0">
                          <a:effectLst/>
                          <a:latin typeface="Arial" panose="020B0604020202020204" pitchFamily="34" charset="0"/>
                          <a:ea typeface="Times New Roman" panose="02020603050405020304" pitchFamily="18" charset="0"/>
                          <a:cs typeface="Arial" panose="020B0604020202020204" pitchFamily="34" charset="0"/>
                        </a:rPr>
                        <a:t>de 20 à 30 élèves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a:effectLst/>
                          <a:latin typeface="Arial" panose="020B0604020202020204" pitchFamily="34" charset="0"/>
                          <a:ea typeface="Times New Roman" panose="02020603050405020304" pitchFamily="18" charset="0"/>
                          <a:cs typeface="Arial" panose="020B0604020202020204" pitchFamily="34" charset="0"/>
                        </a:rPr>
                        <a:t>3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a:effectLst/>
                          <a:latin typeface="Arial" panose="020B0604020202020204" pitchFamily="34" charset="0"/>
                          <a:ea typeface="Times New Roman" panose="02020603050405020304" pitchFamily="18" charset="0"/>
                          <a:cs typeface="Arial" panose="020B0604020202020204" pitchFamily="34" charset="0"/>
                        </a:rPr>
                        <a:t>2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3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976992"/>
                  </a:ext>
                </a:extLst>
              </a:tr>
              <a:tr h="601256">
                <a:tc>
                  <a:txBody>
                    <a:bodyPr/>
                    <a:lstStyle/>
                    <a:p>
                      <a:pPr algn="just"/>
                      <a:r>
                        <a:rPr lang="fr-FR" sz="1400" b="1" dirty="0">
                          <a:effectLst/>
                          <a:latin typeface="Arial" panose="020B0604020202020204" pitchFamily="34" charset="0"/>
                          <a:ea typeface="Times New Roman" panose="02020603050405020304" pitchFamily="18" charset="0"/>
                          <a:cs typeface="Arial" panose="020B0604020202020204" pitchFamily="34" charset="0"/>
                        </a:rPr>
                        <a:t>plus de 30 élèves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a:effectLst/>
                          <a:latin typeface="Arial" panose="020B0604020202020204" pitchFamily="34" charset="0"/>
                          <a:ea typeface="Times New Roman" panose="02020603050405020304" pitchFamily="18" charset="0"/>
                          <a:cs typeface="Arial" panose="020B0604020202020204" pitchFamily="34" charset="0"/>
                        </a:rPr>
                        <a:t>4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a:effectLst/>
                          <a:latin typeface="Arial" panose="020B0604020202020204" pitchFamily="34" charset="0"/>
                          <a:ea typeface="Times New Roman" panose="02020603050405020304" pitchFamily="18" charset="0"/>
                          <a:cs typeface="Arial" panose="020B0604020202020204" pitchFamily="34" charset="0"/>
                        </a:rPr>
                        <a:t>3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400" dirty="0">
                          <a:effectLst/>
                          <a:latin typeface="Arial" panose="020B0604020202020204" pitchFamily="34" charset="0"/>
                          <a:ea typeface="Times New Roman" panose="02020603050405020304" pitchFamily="18" charset="0"/>
                          <a:cs typeface="Arial" panose="020B0604020202020204" pitchFamily="34" charset="0"/>
                        </a:rPr>
                        <a:t>4 adultes au moins dont le professeur de la classe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23672"/>
                  </a:ext>
                </a:extLst>
              </a:tr>
            </a:tbl>
          </a:graphicData>
        </a:graphic>
      </p:graphicFrame>
      <p:pic>
        <p:nvPicPr>
          <p:cNvPr id="7" name="Image 6">
            <a:extLst>
              <a:ext uri="{FF2B5EF4-FFF2-40B4-BE49-F238E27FC236}">
                <a16:creationId xmlns:a16="http://schemas.microsoft.com/office/drawing/2014/main" id="{07207A24-FD1C-1049-9DD6-E54992BC4053}"/>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68642" y="5946015"/>
            <a:ext cx="741680" cy="744855"/>
          </a:xfrm>
          <a:prstGeom prst="rect">
            <a:avLst/>
          </a:prstGeom>
        </p:spPr>
      </p:pic>
      <p:sp>
        <p:nvSpPr>
          <p:cNvPr id="9" name="Titre 1">
            <a:extLst>
              <a:ext uri="{FF2B5EF4-FFF2-40B4-BE49-F238E27FC236}">
                <a16:creationId xmlns:a16="http://schemas.microsoft.com/office/drawing/2014/main" id="{80DE254F-77AF-6D45-9C43-C344CEF461BC}"/>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Encadrement pour le 1</a:t>
            </a:r>
            <a:r>
              <a:rPr lang="fr-FR" sz="3200" kern="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er</a:t>
            </a:r>
            <a:r>
              <a:rPr lang="fr-FR" sz="3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degré</a:t>
            </a:r>
            <a:endParaRPr lang="fr-FR" sz="3200" dirty="0"/>
          </a:p>
        </p:txBody>
      </p:sp>
      <p:sp>
        <p:nvSpPr>
          <p:cNvPr id="8" name="ZoneTexte 7">
            <a:extLst>
              <a:ext uri="{FF2B5EF4-FFF2-40B4-BE49-F238E27FC236}">
                <a16:creationId xmlns:a16="http://schemas.microsoft.com/office/drawing/2014/main" id="{CE4ECA07-6827-614D-AA32-B2AD58FC6AC5}"/>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n°5</a:t>
            </a:r>
          </a:p>
        </p:txBody>
      </p:sp>
      <p:pic>
        <p:nvPicPr>
          <p:cNvPr id="10" name="Image 9">
            <a:hlinkClick r:id="rId3" action="ppaction://hlinksldjump"/>
            <a:extLst>
              <a:ext uri="{FF2B5EF4-FFF2-40B4-BE49-F238E27FC236}">
                <a16:creationId xmlns:a16="http://schemas.microsoft.com/office/drawing/2014/main" id="{66B57A2A-28CC-C943-8410-358A25FC9F54}"/>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33422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C608EC-F40C-46F6-8540-4BA0A242CFD0}"/>
              </a:ext>
            </a:extLst>
          </p:cNvPr>
          <p:cNvSpPr>
            <a:spLocks noGrp="1"/>
          </p:cNvSpPr>
          <p:nvPr>
            <p:ph idx="1"/>
          </p:nvPr>
        </p:nvSpPr>
        <p:spPr>
          <a:xfrm>
            <a:off x="838200" y="1618790"/>
            <a:ext cx="10515600" cy="3258010"/>
          </a:xfrm>
        </p:spPr>
        <p:txBody>
          <a:bodyPr>
            <a:normAutofit/>
          </a:bodyPr>
          <a:lstStyle/>
          <a:p>
            <a:pPr marL="0" indent="0" algn="just">
              <a:lnSpc>
                <a:spcPct val="100000"/>
              </a:lnSpc>
              <a:buNone/>
            </a:pPr>
            <a:r>
              <a:rPr lang="fr-FR" sz="2400" dirty="0"/>
              <a:t>L'encadrement est assuré par le professeur d'EPS responsable de la classe ou du groupe-classe en présence d’un personnel qualifié et dédié à la surveillance.</a:t>
            </a:r>
          </a:p>
          <a:p>
            <a:pPr marL="0" indent="0" algn="just">
              <a:lnSpc>
                <a:spcPct val="100000"/>
              </a:lnSpc>
              <a:buNone/>
            </a:pPr>
            <a:r>
              <a:rPr lang="fr-FR" sz="2400" dirty="0"/>
              <a:t>Les professeurs des écoles qui exercent dans le second degré sont soumis aux mêmes règles du taux d’encadrement du premier degré. Ils peuvent être accompagnés du professeur d’EPS. Dans le cadre de projets inter-degrés qui réunissent des élèves du premier et second degré, la norme d’encadrement la plus exigeante s’applique. </a:t>
            </a:r>
          </a:p>
          <a:p>
            <a:pPr marL="0" indent="0" algn="just">
              <a:lnSpc>
                <a:spcPct val="100000"/>
              </a:lnSpc>
              <a:buNone/>
            </a:pPr>
            <a:endParaRPr lang="fr-FR" sz="2400" dirty="0"/>
          </a:p>
        </p:txBody>
      </p:sp>
      <p:pic>
        <p:nvPicPr>
          <p:cNvPr id="6" name="Image 5">
            <a:extLst>
              <a:ext uri="{FF2B5EF4-FFF2-40B4-BE49-F238E27FC236}">
                <a16:creationId xmlns:a16="http://schemas.microsoft.com/office/drawing/2014/main" id="{71935573-1191-2C44-BD18-4A8FE28DCCE6}"/>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8" name="Titre 1">
            <a:extLst>
              <a:ext uri="{FF2B5EF4-FFF2-40B4-BE49-F238E27FC236}">
                <a16:creationId xmlns:a16="http://schemas.microsoft.com/office/drawing/2014/main" id="{1E51FF84-5309-1642-9092-6AEAEC249BF6}"/>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Encadrement pour le 2</a:t>
            </a:r>
            <a:r>
              <a:rPr lang="fr-FR" sz="3200" kern="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a:t>
            </a:r>
            <a:r>
              <a:rPr lang="fr-FR" sz="3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degré</a:t>
            </a:r>
            <a:endParaRPr lang="fr-FR" sz="3200" dirty="0"/>
          </a:p>
        </p:txBody>
      </p:sp>
      <p:sp>
        <p:nvSpPr>
          <p:cNvPr id="7" name="ZoneTexte 6">
            <a:extLst>
              <a:ext uri="{FF2B5EF4-FFF2-40B4-BE49-F238E27FC236}">
                <a16:creationId xmlns:a16="http://schemas.microsoft.com/office/drawing/2014/main" id="{A0ED4CCB-F54C-9F42-B5FC-9D40F0EC35A9}"/>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n°6</a:t>
            </a:r>
          </a:p>
        </p:txBody>
      </p:sp>
      <p:pic>
        <p:nvPicPr>
          <p:cNvPr id="9" name="Image 8">
            <a:hlinkClick r:id="rId3" action="ppaction://hlinksldjump"/>
            <a:extLst>
              <a:ext uri="{FF2B5EF4-FFF2-40B4-BE49-F238E27FC236}">
                <a16:creationId xmlns:a16="http://schemas.microsoft.com/office/drawing/2014/main" id="{B70A44D1-9EFD-D94C-AF51-2C3F4384A650}"/>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407922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E24CFE-C353-43C7-8304-A692FD63BBE9}"/>
              </a:ext>
            </a:extLst>
          </p:cNvPr>
          <p:cNvSpPr>
            <a:spLocks noGrp="1"/>
          </p:cNvSpPr>
          <p:nvPr>
            <p:ph idx="1"/>
          </p:nvPr>
        </p:nvSpPr>
        <p:spPr>
          <a:xfrm>
            <a:off x="838200" y="1605188"/>
            <a:ext cx="10515600" cy="4351338"/>
          </a:xfrm>
        </p:spPr>
        <p:txBody>
          <a:bodyPr>
            <a:normAutofit fontScale="77500" lnSpcReduction="20000"/>
          </a:bodyPr>
          <a:lstStyle/>
          <a:p>
            <a:pPr marL="0" indent="0" algn="just">
              <a:lnSpc>
                <a:spcPct val="120000"/>
              </a:lnSpc>
              <a:buNone/>
            </a:pPr>
            <a:r>
              <a:rPr lang="fr-FR" b="1" dirty="0"/>
              <a:t>Surveillance</a:t>
            </a:r>
          </a:p>
          <a:p>
            <a:pPr marL="0" indent="0" algn="just">
              <a:lnSpc>
                <a:spcPct val="120000"/>
              </a:lnSpc>
              <a:buNone/>
            </a:pPr>
            <a:r>
              <a:rPr lang="fr-FR" dirty="0"/>
              <a:t>L’enseignement des activités de natation doit obligatoirement être fait sous la surveillance d’un personnel qualifié exclusivement affecté à cette tâche, MNS ou BNSSA. Les surveillants du bassin sont exclusivement affectés à la surveillance et à la sécurité́ des activités, ainsi qu'à la vérification des conditions réglementaires d'utilisation de l'équipement et, par conséquent, ne peuvent simultanément remplir une mission d'enseignement. Ils sont qualifiés pour assurer les missions de sauvetage et de premiers secours. </a:t>
            </a:r>
          </a:p>
          <a:p>
            <a:pPr marL="0" indent="0" algn="just">
              <a:lnSpc>
                <a:spcPct val="120000"/>
              </a:lnSpc>
              <a:buNone/>
            </a:pPr>
            <a:r>
              <a:rPr lang="fr-FR" dirty="0"/>
              <a:t>Aucun élève ne doit accéder aux bassins ou aux plages en leur absence. </a:t>
            </a:r>
          </a:p>
          <a:p>
            <a:pPr marL="0" indent="0" algn="just">
              <a:lnSpc>
                <a:spcPct val="120000"/>
              </a:lnSpc>
              <a:buNone/>
            </a:pPr>
            <a:r>
              <a:rPr lang="fr-FR" dirty="0"/>
              <a:t>Ces dispositions sont applicables à toute activité de natation impliquant des élèves. </a:t>
            </a:r>
          </a:p>
          <a:p>
            <a:pPr marL="0" indent="0" algn="just">
              <a:lnSpc>
                <a:spcPct val="120000"/>
              </a:lnSpc>
              <a:buNone/>
            </a:pPr>
            <a:endParaRPr lang="fr-FR" dirty="0"/>
          </a:p>
        </p:txBody>
      </p:sp>
      <p:pic>
        <p:nvPicPr>
          <p:cNvPr id="6" name="Image 5">
            <a:extLst>
              <a:ext uri="{FF2B5EF4-FFF2-40B4-BE49-F238E27FC236}">
                <a16:creationId xmlns:a16="http://schemas.microsoft.com/office/drawing/2014/main" id="{0CB9CE29-8CA7-3F46-88F0-D3A9D1AD2ABB}"/>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8" name="Titre 1">
            <a:extLst>
              <a:ext uri="{FF2B5EF4-FFF2-40B4-BE49-F238E27FC236}">
                <a16:creationId xmlns:a16="http://schemas.microsoft.com/office/drawing/2014/main" id="{8AACED4B-BBCB-674B-BE52-BCDE44780F07}"/>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cs typeface="Times New Roman" panose="02020603050405020304" pitchFamily="18" charset="0"/>
              </a:rPr>
              <a:t>Sécurité</a:t>
            </a:r>
            <a:endParaRPr lang="fr-FR" sz="3600" dirty="0"/>
          </a:p>
        </p:txBody>
      </p:sp>
      <p:sp>
        <p:nvSpPr>
          <p:cNvPr id="7" name="ZoneTexte 6">
            <a:extLst>
              <a:ext uri="{FF2B5EF4-FFF2-40B4-BE49-F238E27FC236}">
                <a16:creationId xmlns:a16="http://schemas.microsoft.com/office/drawing/2014/main" id="{45D2674A-0E8C-0A46-A320-9332BE236F33}"/>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n°7</a:t>
            </a:r>
          </a:p>
        </p:txBody>
      </p:sp>
      <p:pic>
        <p:nvPicPr>
          <p:cNvPr id="9" name="Image 8">
            <a:hlinkClick r:id="rId3" action="ppaction://hlinksldjump"/>
            <a:extLst>
              <a:ext uri="{FF2B5EF4-FFF2-40B4-BE49-F238E27FC236}">
                <a16:creationId xmlns:a16="http://schemas.microsoft.com/office/drawing/2014/main" id="{C41FAC54-885F-A442-931D-4AE18E8A3EB6}"/>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68858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69C65C-78D2-4221-A8CF-D19CB34F7025}"/>
              </a:ext>
            </a:extLst>
          </p:cNvPr>
          <p:cNvSpPr>
            <a:spLocks noGrp="1"/>
          </p:cNvSpPr>
          <p:nvPr>
            <p:ph idx="1"/>
          </p:nvPr>
        </p:nvSpPr>
        <p:spPr>
          <a:xfrm>
            <a:off x="838200" y="1605188"/>
            <a:ext cx="10515600" cy="4351338"/>
          </a:xfrm>
        </p:spPr>
        <p:txBody>
          <a:bodyPr>
            <a:normAutofit fontScale="62500" lnSpcReduction="20000"/>
          </a:bodyPr>
          <a:lstStyle/>
          <a:p>
            <a:pPr marL="0" indent="0" algn="just">
              <a:lnSpc>
                <a:spcPct val="120000"/>
              </a:lnSpc>
              <a:buNone/>
            </a:pPr>
            <a:r>
              <a:rPr lang="fr-FR" b="1" dirty="0"/>
              <a:t>Conditions matérielles d’accueil</a:t>
            </a:r>
          </a:p>
          <a:p>
            <a:pPr marL="0" indent="0" algn="just">
              <a:lnSpc>
                <a:spcPct val="120000"/>
              </a:lnSpc>
              <a:buNone/>
            </a:pPr>
            <a:r>
              <a:rPr lang="fr-FR" dirty="0"/>
              <a:t>Pendant toute la durée des apprentissages, l'occupation du bassin doit être appréciée à raison d'au moins 4 m</a:t>
            </a:r>
            <a:r>
              <a:rPr lang="fr-FR" baseline="30000" dirty="0"/>
              <a:t>2</a:t>
            </a:r>
            <a:r>
              <a:rPr lang="fr-FR" dirty="0"/>
              <a:t> de plan d'eau par élève présent dans l'eau, pour des écoliers, 5 m</a:t>
            </a:r>
            <a:r>
              <a:rPr lang="fr-FR" baseline="30000" dirty="0"/>
              <a:t>2 </a:t>
            </a:r>
            <a:r>
              <a:rPr lang="fr-FR" dirty="0"/>
              <a:t>pour des collégiens ou des lycéens. Toutefois, le professeur estime si la surface à prévoir nécessite des ajustements en fonction du niveau de pratique des élèves, notamment au lycée.</a:t>
            </a:r>
          </a:p>
          <a:p>
            <a:pPr marL="0" indent="0" algn="just">
              <a:lnSpc>
                <a:spcPct val="120000"/>
              </a:lnSpc>
              <a:buNone/>
            </a:pPr>
            <a:r>
              <a:rPr lang="fr-FR" dirty="0"/>
              <a:t>Pour les activités visant l'aisance aquatique pour les écoliers dans un bassin mobile, l'occupation du bassin doit être appréciée à raison d'au moins 3 m2 de plan d'eau par élève présent dans l'eau. Pour rappel, un bassin mobile se caractérise par le fait d'être hors sol et déplaçable et par une surface maximale de 50 m2 et une profondeur maximale de 1,50 m.</a:t>
            </a:r>
          </a:p>
          <a:p>
            <a:pPr marL="0" indent="0" algn="just">
              <a:lnSpc>
                <a:spcPct val="120000"/>
              </a:lnSpc>
              <a:buNone/>
            </a:pPr>
            <a:r>
              <a:rPr lang="fr-FR" dirty="0"/>
              <a:t>Dans le cas d'une ouverture concomitante du bassin à différents publics, les espaces réservés aux élèves doivent être clairement délimités, compte tenu des exigences de sécurité́ et des impératifs d'enseignement. L'espace attribué aux classes devra permettre, pour des raisons pédagogiques et de sécurité́, un accès facile à au moins une des bordures de bassin, notamment avec des élèves aux compétences encore fragiles. </a:t>
            </a:r>
          </a:p>
        </p:txBody>
      </p:sp>
      <p:pic>
        <p:nvPicPr>
          <p:cNvPr id="5" name="Image 4">
            <a:extLst>
              <a:ext uri="{FF2B5EF4-FFF2-40B4-BE49-F238E27FC236}">
                <a16:creationId xmlns:a16="http://schemas.microsoft.com/office/drawing/2014/main" id="{AC0400F4-4A65-2047-B270-56DAB741D3E1}"/>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2" name="Titre 1">
            <a:extLst>
              <a:ext uri="{FF2B5EF4-FFF2-40B4-BE49-F238E27FC236}">
                <a16:creationId xmlns:a16="http://schemas.microsoft.com/office/drawing/2014/main" id="{EEA9C00D-EF34-A848-8067-7883B72A6EDB}"/>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cs typeface="Times New Roman" panose="02020603050405020304" pitchFamily="18" charset="0"/>
              </a:rPr>
              <a:t>Sécurité</a:t>
            </a:r>
            <a:endParaRPr lang="fr-FR" sz="3600" dirty="0"/>
          </a:p>
        </p:txBody>
      </p:sp>
      <p:pic>
        <p:nvPicPr>
          <p:cNvPr id="6" name="Image 5">
            <a:hlinkClick r:id="rId3" action="ppaction://hlinksldjump"/>
            <a:extLst>
              <a:ext uri="{FF2B5EF4-FFF2-40B4-BE49-F238E27FC236}">
                <a16:creationId xmlns:a16="http://schemas.microsoft.com/office/drawing/2014/main" id="{D45F0845-A5CB-254F-B958-3FD76DCAF469}"/>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873811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CA8C00-FCCF-401F-9E2B-A998A650E113}"/>
              </a:ext>
            </a:extLst>
          </p:cNvPr>
          <p:cNvSpPr>
            <a:spLocks noGrp="1"/>
          </p:cNvSpPr>
          <p:nvPr>
            <p:ph idx="1"/>
          </p:nvPr>
        </p:nvSpPr>
        <p:spPr>
          <a:xfrm>
            <a:off x="838198" y="1291699"/>
            <a:ext cx="10515601" cy="1145220"/>
          </a:xfrm>
        </p:spPr>
        <p:txBody>
          <a:bodyPr>
            <a:normAutofit/>
          </a:bodyPr>
          <a:lstStyle/>
          <a:p>
            <a:pPr marL="0" indent="0">
              <a:lnSpc>
                <a:spcPct val="125000"/>
              </a:lnSpc>
              <a:spcBef>
                <a:spcPts val="0"/>
              </a:spcBef>
              <a:buNone/>
            </a:pPr>
            <a:r>
              <a:rPr lang="fr-FR" sz="1600" dirty="0">
                <a:solidFill>
                  <a:srgbClr val="000000"/>
                </a:solidFill>
              </a:rPr>
              <a:t>La sécurité relève de la responsabilité des encadrants présents tout au long de la séance de natation, depuis l’arrivée dans les vestiaires et jusqu’au retour aux vestiaires. Cependant cette sécurité comporte deux versants qu’il convient de mettre en œuvre.</a:t>
            </a:r>
          </a:p>
          <a:p>
            <a:pPr marL="0" indent="0">
              <a:lnSpc>
                <a:spcPct val="125000"/>
              </a:lnSpc>
              <a:spcBef>
                <a:spcPts val="0"/>
              </a:spcBef>
              <a:buNone/>
            </a:pPr>
            <a:endParaRPr lang="fr-FR" sz="1600" dirty="0"/>
          </a:p>
          <a:p>
            <a:pPr marL="0" indent="0">
              <a:buNone/>
            </a:pPr>
            <a:endParaRPr lang="fr-FR" sz="2400" dirty="0"/>
          </a:p>
        </p:txBody>
      </p:sp>
      <p:sp>
        <p:nvSpPr>
          <p:cNvPr id="4" name="Rectangle 3">
            <a:extLst>
              <a:ext uri="{FF2B5EF4-FFF2-40B4-BE49-F238E27FC236}">
                <a16:creationId xmlns:a16="http://schemas.microsoft.com/office/drawing/2014/main" id="{A716A95F-B437-40D5-A14C-DD8B651A8FFA}"/>
              </a:ext>
            </a:extLst>
          </p:cNvPr>
          <p:cNvSpPr/>
          <p:nvPr/>
        </p:nvSpPr>
        <p:spPr>
          <a:xfrm>
            <a:off x="838197" y="3071672"/>
            <a:ext cx="5135878" cy="32403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a:lnSpc>
                <a:spcPct val="125000"/>
              </a:lnSpc>
              <a:spcBef>
                <a:spcPts val="0"/>
              </a:spcBef>
            </a:pPr>
            <a:r>
              <a:rPr lang="fr-FR" sz="1400" dirty="0"/>
              <a:t>- choisir des contenus d’enseignement adaptés permettant l’expression de tous les élèves, </a:t>
            </a:r>
          </a:p>
          <a:p>
            <a:pPr>
              <a:lnSpc>
                <a:spcPct val="125000"/>
              </a:lnSpc>
              <a:spcBef>
                <a:spcPts val="0"/>
              </a:spcBef>
            </a:pPr>
            <a:r>
              <a:rPr lang="fr-FR" sz="1400" dirty="0"/>
              <a:t>- présenter aux élèves les règles de sécurité, de fonctionnement et d’hygiène,</a:t>
            </a:r>
          </a:p>
          <a:p>
            <a:pPr>
              <a:lnSpc>
                <a:spcPct val="125000"/>
              </a:lnSpc>
            </a:pPr>
            <a:r>
              <a:rPr lang="fr-FR" sz="1400" dirty="0"/>
              <a:t>- conserver le contrôle visuel de la classe et assurer à tout moment la régulation et le contrôle des situations</a:t>
            </a:r>
          </a:p>
          <a:p>
            <a:pPr>
              <a:lnSpc>
                <a:spcPct val="125000"/>
              </a:lnSpc>
            </a:pPr>
            <a:r>
              <a:rPr lang="fr-FR" sz="1400" dirty="0"/>
              <a:t>- vérifier les emplacements des zones de travail et les dispositions du matériel </a:t>
            </a:r>
          </a:p>
          <a:p>
            <a:pPr>
              <a:lnSpc>
                <a:spcPct val="125000"/>
              </a:lnSpc>
            </a:pPr>
            <a:r>
              <a:rPr lang="fr-FR" sz="1400" dirty="0"/>
              <a:t>- Permettre à l’élève d’exprimer ce qu’il ressent</a:t>
            </a:r>
          </a:p>
        </p:txBody>
      </p:sp>
      <p:sp>
        <p:nvSpPr>
          <p:cNvPr id="5" name="Rectangle 4">
            <a:extLst>
              <a:ext uri="{FF2B5EF4-FFF2-40B4-BE49-F238E27FC236}">
                <a16:creationId xmlns:a16="http://schemas.microsoft.com/office/drawing/2014/main" id="{A47BF71D-F7F9-4843-BA7D-6AAD72CBB87A}"/>
              </a:ext>
            </a:extLst>
          </p:cNvPr>
          <p:cNvSpPr/>
          <p:nvPr/>
        </p:nvSpPr>
        <p:spPr>
          <a:xfrm>
            <a:off x="6217919" y="3071672"/>
            <a:ext cx="5135879" cy="28848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a:lnSpc>
                <a:spcPct val="125000"/>
              </a:lnSpc>
              <a:spcBef>
                <a:spcPts val="0"/>
              </a:spcBef>
            </a:pPr>
            <a:r>
              <a:rPr lang="fr-FR" sz="1400" dirty="0"/>
              <a:t>- connaître et reconnaître les espaces dans lesquels il va évoluer (profondeur de bassin, zone de travail etc…)</a:t>
            </a:r>
          </a:p>
          <a:p>
            <a:pPr>
              <a:lnSpc>
                <a:spcPct val="125000"/>
              </a:lnSpc>
              <a:spcBef>
                <a:spcPts val="0"/>
              </a:spcBef>
            </a:pPr>
            <a:r>
              <a:rPr lang="fr-FR" sz="1400" dirty="0"/>
              <a:t>- connaître les règles de sécurité, de fonctionnement et d’hygiène et les RESPECTER (les règles d’or : je ne cours pas, etc…)</a:t>
            </a:r>
          </a:p>
          <a:p>
            <a:pPr>
              <a:lnSpc>
                <a:spcPct val="125000"/>
              </a:lnSpc>
              <a:spcBef>
                <a:spcPts val="0"/>
              </a:spcBef>
            </a:pPr>
            <a:r>
              <a:rPr lang="fr-FR" sz="1400" dirty="0"/>
              <a:t>- identifier, repérer et connaître les temps de la séance</a:t>
            </a:r>
          </a:p>
          <a:p>
            <a:pPr>
              <a:lnSpc>
                <a:spcPct val="125000"/>
              </a:lnSpc>
              <a:spcBef>
                <a:spcPts val="0"/>
              </a:spcBef>
            </a:pPr>
            <a:r>
              <a:rPr lang="fr-FR" sz="1400" dirty="0"/>
              <a:t>-  avoir une réelle connaissance de son projet et des situations d’apprentissage </a:t>
            </a:r>
          </a:p>
          <a:p>
            <a:pPr>
              <a:lnSpc>
                <a:spcPct val="125000"/>
              </a:lnSpc>
              <a:spcBef>
                <a:spcPts val="0"/>
              </a:spcBef>
            </a:pPr>
            <a:r>
              <a:rPr lang="fr-FR" sz="1400" dirty="0"/>
              <a:t>- instaurer une prise en compte de l’autre par un travail en binôme</a:t>
            </a:r>
          </a:p>
          <a:p>
            <a:pPr>
              <a:lnSpc>
                <a:spcPct val="125000"/>
              </a:lnSpc>
              <a:spcBef>
                <a:spcPts val="0"/>
              </a:spcBef>
            </a:pPr>
            <a:r>
              <a:rPr lang="fr-FR" sz="1400" dirty="0"/>
              <a:t>- connaître le nom, la fonction et les possibilités offertes par les matériels qu’il va être amené à utiliser</a:t>
            </a:r>
          </a:p>
        </p:txBody>
      </p:sp>
      <p:sp>
        <p:nvSpPr>
          <p:cNvPr id="6" name="Rectangle 5">
            <a:extLst>
              <a:ext uri="{FF2B5EF4-FFF2-40B4-BE49-F238E27FC236}">
                <a16:creationId xmlns:a16="http://schemas.microsoft.com/office/drawing/2014/main" id="{C26B9E36-1496-47AF-A759-82479E738F7A}"/>
              </a:ext>
            </a:extLst>
          </p:cNvPr>
          <p:cNvSpPr/>
          <p:nvPr/>
        </p:nvSpPr>
        <p:spPr>
          <a:xfrm>
            <a:off x="838196" y="2388231"/>
            <a:ext cx="5135879" cy="457137"/>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Sécurité : côté enseignants et intervenants</a:t>
            </a:r>
          </a:p>
        </p:txBody>
      </p:sp>
      <p:sp>
        <p:nvSpPr>
          <p:cNvPr id="7" name="Rectangle 6">
            <a:extLst>
              <a:ext uri="{FF2B5EF4-FFF2-40B4-BE49-F238E27FC236}">
                <a16:creationId xmlns:a16="http://schemas.microsoft.com/office/drawing/2014/main" id="{BBCDAB6E-8AD9-423B-B634-4976E3871BDA}"/>
              </a:ext>
            </a:extLst>
          </p:cNvPr>
          <p:cNvSpPr/>
          <p:nvPr/>
        </p:nvSpPr>
        <p:spPr>
          <a:xfrm>
            <a:off x="6217920" y="2388393"/>
            <a:ext cx="5135879" cy="47081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Sécurité : côté élèves</a:t>
            </a:r>
          </a:p>
        </p:txBody>
      </p:sp>
      <p:pic>
        <p:nvPicPr>
          <p:cNvPr id="9" name="Image 8">
            <a:extLst>
              <a:ext uri="{FF2B5EF4-FFF2-40B4-BE49-F238E27FC236}">
                <a16:creationId xmlns:a16="http://schemas.microsoft.com/office/drawing/2014/main" id="{EE94FB42-0D42-A942-9F9D-090B2EF05AB3}"/>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1" name="Titre 1">
            <a:extLst>
              <a:ext uri="{FF2B5EF4-FFF2-40B4-BE49-F238E27FC236}">
                <a16:creationId xmlns:a16="http://schemas.microsoft.com/office/drawing/2014/main" id="{7C98C9B1-CFF1-504F-AD10-B22A4488B774}"/>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kern="0" dirty="0">
                <a:solidFill>
                  <a:srgbClr val="000000"/>
                </a:solidFill>
                <a:latin typeface="Arial" panose="020B0604020202020204" pitchFamily="34" charset="0"/>
                <a:cs typeface="Times New Roman" panose="02020603050405020304" pitchFamily="18" charset="0"/>
              </a:rPr>
              <a:t>La sécurité : un contenu d’enseignement particulier</a:t>
            </a:r>
            <a:endParaRPr lang="fr-FR" sz="3200" dirty="0"/>
          </a:p>
        </p:txBody>
      </p:sp>
      <p:pic>
        <p:nvPicPr>
          <p:cNvPr id="10" name="Image 9">
            <a:hlinkClick r:id="rId3" action="ppaction://hlinksldjump"/>
            <a:extLst>
              <a:ext uri="{FF2B5EF4-FFF2-40B4-BE49-F238E27FC236}">
                <a16:creationId xmlns:a16="http://schemas.microsoft.com/office/drawing/2014/main" id="{826D99B3-B079-5144-8D76-F965DCADC1C2}"/>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30021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DD2F7-7A98-49E2-81EE-B80C5CE642A9}"/>
              </a:ext>
            </a:extLst>
          </p:cNvPr>
          <p:cNvSpPr>
            <a:spLocks noGrp="1"/>
          </p:cNvSpPr>
          <p:nvPr>
            <p:ph type="title"/>
          </p:nvPr>
        </p:nvSpPr>
        <p:spPr>
          <a:xfrm>
            <a:off x="838200" y="156619"/>
            <a:ext cx="10515600" cy="978568"/>
          </a:xfrm>
          <a:solidFill>
            <a:srgbClr val="5C74AA"/>
          </a:solidFill>
        </p:spPr>
        <p:txBody>
          <a:bodyPr>
            <a:normAutofit/>
          </a:bodyPr>
          <a:lstStyle/>
          <a:p>
            <a:pPr algn="ctr"/>
            <a:r>
              <a:rPr lang="fr-FR" dirty="0"/>
              <a:t>Préambule</a:t>
            </a:r>
          </a:p>
        </p:txBody>
      </p:sp>
      <p:sp>
        <p:nvSpPr>
          <p:cNvPr id="3" name="Espace réservé du contenu 2">
            <a:extLst>
              <a:ext uri="{FF2B5EF4-FFF2-40B4-BE49-F238E27FC236}">
                <a16:creationId xmlns:a16="http://schemas.microsoft.com/office/drawing/2014/main" id="{CEA83ED1-F4CA-4DB1-9121-50FFBE66793A}"/>
              </a:ext>
            </a:extLst>
          </p:cNvPr>
          <p:cNvSpPr>
            <a:spLocks noGrp="1"/>
          </p:cNvSpPr>
          <p:nvPr>
            <p:ph idx="1"/>
          </p:nvPr>
        </p:nvSpPr>
        <p:spPr>
          <a:xfrm>
            <a:off x="838200" y="1596550"/>
            <a:ext cx="10515600" cy="4231928"/>
          </a:xfrm>
        </p:spPr>
        <p:txBody>
          <a:bodyPr wrap="square" lIns="0" tIns="0" rIns="144000" bIns="0" anchor="ctr" anchorCtr="0">
            <a:spAutoFit/>
          </a:bodyPr>
          <a:lstStyle/>
          <a:p>
            <a:pPr indent="0" algn="just">
              <a:lnSpc>
                <a:spcPct val="100000"/>
              </a:lnSpc>
              <a:spcAft>
                <a:spcPts val="800"/>
              </a:spcAft>
              <a:buNone/>
            </a:pPr>
            <a:r>
              <a:rPr lang="fr-FR" sz="16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a:effectLst/>
                <a:latin typeface="Arial" panose="020B0604020202020204" pitchFamily="34" charset="0"/>
                <a:ea typeface="Calibri" panose="020F0502020204030204" pitchFamily="34" charset="0"/>
                <a:cs typeface="Times New Roman" panose="02020603050405020304" pitchFamily="18" charset="0"/>
              </a:rPr>
              <a:t>L’inspection pédagogique régionale d’EPS de l’académie de Lyon a initié un projet académique dédié au Savoir Nager. Ce projet mobilise l’ensemble des acteurs de l’enseignement de la natation sur le territoire académique, à travers la constitution d’un comité de pilotage et d’un groupe ressource. </a:t>
            </a:r>
            <a:r>
              <a:rPr lang="fr-FR" sz="2000" dirty="0">
                <a:latin typeface="Arial" panose="020B0604020202020204" pitchFamily="34" charset="0"/>
                <a:ea typeface="Calibri" panose="020F0502020204030204" pitchFamily="34" charset="0"/>
                <a:cs typeface="Times New Roman" panose="02020603050405020304" pitchFamily="18" charset="0"/>
              </a:rPr>
              <a:t>La finalité de ce projet est d’harmoniser les dispositifs organisant l’enseignement de </a:t>
            </a:r>
            <a:r>
              <a:rPr lang="fr-FR" sz="2000" dirty="0">
                <a:effectLst/>
                <a:latin typeface="Arial" panose="020B0604020202020204" pitchFamily="34" charset="0"/>
                <a:ea typeface="Calibri" panose="020F0502020204030204" pitchFamily="34" charset="0"/>
                <a:cs typeface="Times New Roman" panose="02020603050405020304" pitchFamily="18" charset="0"/>
              </a:rPr>
              <a:t>la natation et </a:t>
            </a:r>
            <a:r>
              <a:rPr lang="fr-FR" sz="2000" dirty="0">
                <a:latin typeface="Arial" panose="020B0604020202020204" pitchFamily="34" charset="0"/>
                <a:ea typeface="Calibri" panose="020F0502020204030204" pitchFamily="34" charset="0"/>
                <a:cs typeface="Times New Roman" panose="02020603050405020304" pitchFamily="18" charset="0"/>
              </a:rPr>
              <a:t>la</a:t>
            </a:r>
            <a:r>
              <a:rPr lang="fr-FR" sz="2000" dirty="0">
                <a:effectLst/>
                <a:latin typeface="Arial" panose="020B0604020202020204" pitchFamily="34" charset="0"/>
                <a:ea typeface="Calibri" panose="020F0502020204030204" pitchFamily="34" charset="0"/>
                <a:cs typeface="Times New Roman" panose="02020603050405020304" pitchFamily="18" charset="0"/>
              </a:rPr>
              <a:t> validation de l’Attestation du </a:t>
            </a:r>
            <a:r>
              <a:rPr lang="fr-FR" sz="2000" dirty="0">
                <a:latin typeface="Arial" panose="020B0604020202020204" pitchFamily="34" charset="0"/>
                <a:ea typeface="Calibri" panose="020F0502020204030204" pitchFamily="34" charset="0"/>
                <a:cs typeface="Times New Roman" panose="02020603050405020304" pitchFamily="18" charset="0"/>
              </a:rPr>
              <a:t>S</a:t>
            </a:r>
            <a:r>
              <a:rPr lang="fr-FR" sz="2000" dirty="0">
                <a:effectLst/>
                <a:latin typeface="Arial" panose="020B0604020202020204" pitchFamily="34" charset="0"/>
                <a:ea typeface="Calibri" panose="020F0502020204030204" pitchFamily="34" charset="0"/>
                <a:cs typeface="Times New Roman" panose="02020603050405020304" pitchFamily="18" charset="0"/>
              </a:rPr>
              <a:t>avoir </a:t>
            </a:r>
            <a:r>
              <a:rPr lang="fr-FR" sz="2000" dirty="0">
                <a:latin typeface="Arial" panose="020B0604020202020204" pitchFamily="34" charset="0"/>
                <a:ea typeface="Calibri" panose="020F0502020204030204" pitchFamily="34" charset="0"/>
                <a:cs typeface="Times New Roman" panose="02020603050405020304" pitchFamily="18" charset="0"/>
              </a:rPr>
              <a:t>N</a:t>
            </a:r>
            <a:r>
              <a:rPr lang="fr-FR" sz="2000" dirty="0">
                <a:effectLst/>
                <a:latin typeface="Arial" panose="020B0604020202020204" pitchFamily="34" charset="0"/>
                <a:ea typeface="Calibri" panose="020F0502020204030204" pitchFamily="34" charset="0"/>
                <a:cs typeface="Times New Roman" panose="02020603050405020304" pitchFamily="18" charset="0"/>
              </a:rPr>
              <a:t>ager en </a:t>
            </a:r>
            <a:r>
              <a:rPr lang="fr-FR" sz="2000" dirty="0">
                <a:latin typeface="Arial" panose="020B0604020202020204" pitchFamily="34" charset="0"/>
                <a:ea typeface="Calibri" panose="020F0502020204030204" pitchFamily="34" charset="0"/>
                <a:cs typeface="Times New Roman" panose="02020603050405020304" pitchFamily="18" charset="0"/>
              </a:rPr>
              <a:t>S</a:t>
            </a:r>
            <a:r>
              <a:rPr lang="fr-FR" sz="2000" dirty="0">
                <a:effectLst/>
                <a:latin typeface="Arial" panose="020B0604020202020204" pitchFamily="34" charset="0"/>
                <a:ea typeface="Calibri" panose="020F0502020204030204" pitchFamily="34" charset="0"/>
                <a:cs typeface="Times New Roman" panose="02020603050405020304" pitchFamily="18" charset="0"/>
              </a:rPr>
              <a:t>écurité (ASNS), existant entre l’école et le collège, au sein et entre les départements.</a:t>
            </a:r>
          </a:p>
          <a:p>
            <a:pPr indent="0" algn="just">
              <a:lnSpc>
                <a:spcPct val="100000"/>
              </a:lnSpc>
              <a:spcAft>
                <a:spcPts val="800"/>
              </a:spcAft>
              <a:buNone/>
            </a:pPr>
            <a:r>
              <a:rPr lang="fr-FR" sz="2000" dirty="0">
                <a:effectLst/>
                <a:latin typeface="Arial" panose="020B0604020202020204" pitchFamily="34" charset="0"/>
                <a:ea typeface="Calibri" panose="020F0502020204030204" pitchFamily="34" charset="0"/>
                <a:cs typeface="Times New Roman" panose="02020603050405020304" pitchFamily="18" charset="0"/>
              </a:rPr>
              <a:t>	En s’appuyant sur certains dispositifs existants, le groupe ressource a produit un cadre académique, support de formation et de rédaction des futurs projets pédagogiques associant les équipes éducatives et les établissements nautiques </a:t>
            </a:r>
            <a:r>
              <a:rPr lang="fr-FR" sz="2000" dirty="0">
                <a:latin typeface="Arial" panose="020B0604020202020204" pitchFamily="34" charset="0"/>
                <a:ea typeface="Calibri" panose="020F0502020204030204" pitchFamily="34" charset="0"/>
                <a:cs typeface="Times New Roman" panose="02020603050405020304" pitchFamily="18" charset="0"/>
              </a:rPr>
              <a:t>recevant du public scolaire. Ce cadre, qui s’adresse aussi bien aux professeurs des écoles, aux professeurs d’EPS, qu’aux Maîtres-Nageurs Sauveteurs (MNS), précise les points incontournables devant être formalisés dans chacun des projets pédagogiques.   </a:t>
            </a:r>
          </a:p>
        </p:txBody>
      </p:sp>
      <p:pic>
        <p:nvPicPr>
          <p:cNvPr id="5" name="Image 4"/>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Tree>
    <p:extLst>
      <p:ext uri="{BB962C8B-B14F-4D97-AF65-F5344CB8AC3E}">
        <p14:creationId xmlns:p14="http://schemas.microsoft.com/office/powerpoint/2010/main" val="198918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1A55A8-640D-4E40-BDD7-D676213133BE}"/>
              </a:ext>
            </a:extLst>
          </p:cNvPr>
          <p:cNvSpPr>
            <a:spLocks noGrp="1"/>
          </p:cNvSpPr>
          <p:nvPr>
            <p:ph idx="1"/>
          </p:nvPr>
        </p:nvSpPr>
        <p:spPr>
          <a:xfrm>
            <a:off x="576755" y="1383927"/>
            <a:ext cx="11038490" cy="4445876"/>
          </a:xfrm>
        </p:spPr>
        <p:txBody>
          <a:bodyPr>
            <a:normAutofit/>
          </a:bodyPr>
          <a:lstStyle/>
          <a:p>
            <a:pPr marL="0" indent="0" algn="ctr">
              <a:buNone/>
            </a:pPr>
            <a:endParaRPr lang="fr-FR" sz="4000" dirty="0"/>
          </a:p>
          <a:p>
            <a:pPr marL="0" indent="0" algn="ctr">
              <a:buNone/>
            </a:pPr>
            <a:endParaRPr lang="fr-FR" sz="4000" dirty="0"/>
          </a:p>
          <a:p>
            <a:pPr marL="0" indent="0" algn="ctr">
              <a:buNone/>
            </a:pPr>
            <a:r>
              <a:rPr lang="fr-FR" sz="4000" dirty="0"/>
              <a:t>Organisation générale </a:t>
            </a:r>
          </a:p>
          <a:p>
            <a:pPr marL="0" indent="0" algn="ctr">
              <a:buNone/>
            </a:pPr>
            <a:r>
              <a:rPr lang="fr-FR" sz="4000" dirty="0"/>
              <a:t>du module d’apprentissage</a:t>
            </a:r>
          </a:p>
        </p:txBody>
      </p:sp>
      <p:pic>
        <p:nvPicPr>
          <p:cNvPr id="5" name="Image 4">
            <a:extLst>
              <a:ext uri="{FF2B5EF4-FFF2-40B4-BE49-F238E27FC236}">
                <a16:creationId xmlns:a16="http://schemas.microsoft.com/office/drawing/2014/main" id="{315D4A44-5319-5A47-B482-278E369DB939}"/>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9D9527CC-DB26-0A45-8E90-60271163A8AF}"/>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2 – Partie 1</a:t>
            </a:r>
            <a:endParaRPr lang="fr-FR" sz="3600" dirty="0"/>
          </a:p>
        </p:txBody>
      </p:sp>
      <p:pic>
        <p:nvPicPr>
          <p:cNvPr id="7" name="Image 6">
            <a:hlinkClick r:id="rId3" action="ppaction://hlinksldjump"/>
            <a:extLst>
              <a:ext uri="{FF2B5EF4-FFF2-40B4-BE49-F238E27FC236}">
                <a16:creationId xmlns:a16="http://schemas.microsoft.com/office/drawing/2014/main" id="{5876D2CA-4659-D64D-AEA5-54F3A6C44904}"/>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78757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576EF-980E-4F93-BE67-D304062CA690}"/>
              </a:ext>
            </a:extLst>
          </p:cNvPr>
          <p:cNvSpPr>
            <a:spLocks noGrp="1"/>
          </p:cNvSpPr>
          <p:nvPr>
            <p:ph type="title"/>
          </p:nvPr>
        </p:nvSpPr>
        <p:spPr>
          <a:xfrm>
            <a:off x="2021666" y="1525739"/>
            <a:ext cx="10515600" cy="283779"/>
          </a:xfrm>
        </p:spPr>
        <p:txBody>
          <a:bodyPr>
            <a:normAutofit fontScale="90000"/>
          </a:bodyPr>
          <a:lstStyle/>
          <a:p>
            <a:pPr>
              <a:lnSpc>
                <a:spcPct val="107000"/>
              </a:lnSpc>
              <a:spcBef>
                <a:spcPts val="200"/>
              </a:spcBef>
            </a:pPr>
            <a:br>
              <a:rPr lang="fr-FR" sz="2800" b="1" dirty="0">
                <a:effectLst/>
                <a:latin typeface="Arial" panose="020B0604020202020204" pitchFamily="34" charset="0"/>
                <a:ea typeface="Times New Roman" panose="02020603050405020304" pitchFamily="18" charset="0"/>
                <a:cs typeface="Times New Roman" panose="02020603050405020304" pitchFamily="18" charset="0"/>
              </a:rPr>
            </a:br>
            <a:r>
              <a:rPr lang="fr-FR" sz="2800" b="1" dirty="0">
                <a:effectLst/>
                <a:latin typeface="Arial" panose="020B0604020202020204" pitchFamily="34" charset="0"/>
                <a:ea typeface="Times New Roman" panose="02020603050405020304" pitchFamily="18" charset="0"/>
                <a:cs typeface="Times New Roman" panose="02020603050405020304" pitchFamily="18" charset="0"/>
              </a:rPr>
              <a:t>Professeur des Ecoles / Maîtres-Nageurs Sauveteurs</a:t>
            </a:r>
            <a:br>
              <a:rPr lang="fr-FR"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fr-FR" sz="2800" b="1" dirty="0">
                <a:effectLst/>
                <a:latin typeface="Arial" panose="020B0604020202020204" pitchFamily="34" charset="0"/>
                <a:ea typeface="Calibri" panose="020F0502020204030204" pitchFamily="34" charset="0"/>
                <a:cs typeface="Times New Roman" panose="02020603050405020304" pitchFamily="18" charset="0"/>
              </a:rPr>
              <a:t> </a:t>
            </a:r>
            <a:br>
              <a:rPr lang="fr-FR" sz="2800" b="1" dirty="0">
                <a:effectLst/>
                <a:latin typeface="Arial" panose="020B0604020202020204" pitchFamily="34" charset="0"/>
                <a:ea typeface="Calibri" panose="020F0502020204030204" pitchFamily="34" charset="0"/>
                <a:cs typeface="Times New Roman" panose="02020603050405020304" pitchFamily="18" charset="0"/>
              </a:rPr>
            </a:br>
            <a:endParaRPr lang="fr-FR" sz="2800" b="1" dirty="0"/>
          </a:p>
        </p:txBody>
      </p:sp>
      <p:sp>
        <p:nvSpPr>
          <p:cNvPr id="5" name="ZoneTexte 4">
            <a:extLst>
              <a:ext uri="{FF2B5EF4-FFF2-40B4-BE49-F238E27FC236}">
                <a16:creationId xmlns:a16="http://schemas.microsoft.com/office/drawing/2014/main" id="{9A993329-D41F-4EEC-81A5-0951568AEFEB}"/>
              </a:ext>
            </a:extLst>
          </p:cNvPr>
          <p:cNvSpPr txBox="1"/>
          <p:nvPr/>
        </p:nvSpPr>
        <p:spPr>
          <a:xfrm>
            <a:off x="838200" y="1809518"/>
            <a:ext cx="10515600" cy="4370427"/>
          </a:xfrm>
          <a:prstGeom prst="rect">
            <a:avLst/>
          </a:prstGeom>
          <a:noFill/>
        </p:spPr>
        <p:txBody>
          <a:bodyPr wrap="square" rtlCol="0">
            <a:spAutoFit/>
          </a:bodyPr>
          <a:lstStyle/>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Le MNS a</a:t>
            </a:r>
            <a:r>
              <a:rPr lang="fr-FR" sz="1600" dirty="0">
                <a:latin typeface="Arial" panose="020B0604020202020204" pitchFamily="34" charset="0"/>
                <a:ea typeface="Calibri" panose="020F0502020204030204" pitchFamily="34" charset="0"/>
                <a:cs typeface="Times New Roman" panose="02020603050405020304" pitchFamily="18" charset="0"/>
              </a:rPr>
              <a:t>pporte un éclairage technique ou une autre forme d'approche qui enrichit l'enseignement et conforte les apprentissages conduits par l'enseignant de la classe. Il ne se substitue pas à lui. </a:t>
            </a:r>
            <a:r>
              <a:rPr lang="fr-FR" sz="1600" dirty="0">
                <a:effectLst/>
                <a:latin typeface="Arial" panose="020B0604020202020204" pitchFamily="34" charset="0"/>
                <a:ea typeface="Times New Roman" panose="02020603050405020304" pitchFamily="18" charset="0"/>
              </a:rPr>
              <a:t>I</a:t>
            </a:r>
            <a:r>
              <a:rPr lang="fr-FR" sz="1600" dirty="0">
                <a:effectLst/>
                <a:latin typeface="Arial" panose="020B0604020202020204" pitchFamily="34" charset="0"/>
                <a:ea typeface="Calibri" panose="020F0502020204030204" pitchFamily="34" charset="0"/>
                <a:cs typeface="Times New Roman" panose="02020603050405020304" pitchFamily="18" charset="0"/>
              </a:rPr>
              <a:t>l peut assister le professeur dans l'encadrement des élèves et l'enseignement de la natation, notamment en prenant en charge un groupe d'élèves, selon les modalités définies préalablement avec le professeur. Cette situation n’implique pas pour autant que l’intervenant ne puisse prendre aucune initiative, dès l’instant qu’elle s’inscrit dans le cadre strict de ses fonctions. Ceci vaut, en particulier, pour les intervenants spécialistes qui ont une qualification reconnue et dont le rôle ne peut se borner, en conséquence, à l’exécution passive des instructions des enseignants. (Circ. </a:t>
            </a:r>
            <a:r>
              <a:rPr lang="fr-FR" sz="1600" dirty="0">
                <a:latin typeface="Arial" panose="020B0604020202020204" pitchFamily="34" charset="0"/>
                <a:ea typeface="Calibri" panose="020F0502020204030204" pitchFamily="34" charset="0"/>
                <a:cs typeface="Times New Roman" panose="02020603050405020304" pitchFamily="18" charset="0"/>
              </a:rPr>
              <a:t>92-196 Modifiée par la circulaire n° 2004-139 du13 juillet 2004 ).</a:t>
            </a: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a:p>
            <a:endParaRPr lang="fr-FR" sz="1600" dirty="0"/>
          </a:p>
          <a:p>
            <a:r>
              <a:rPr lang="fr-FR" sz="1600" dirty="0"/>
              <a:t>Un temps d’échange et de communication entre PE et MNS est à prévoir*. Il permettra de faire un point sur :</a:t>
            </a:r>
            <a:br>
              <a:rPr lang="fr-FR" sz="1600" dirty="0"/>
            </a:br>
            <a:r>
              <a:rPr lang="fr-FR" sz="1600" dirty="0"/>
              <a:t>	* La sécurité </a:t>
            </a:r>
            <a:br>
              <a:rPr lang="fr-FR" sz="1600" dirty="0"/>
            </a:br>
            <a:r>
              <a:rPr lang="fr-FR" sz="1600" dirty="0"/>
              <a:t>	* Les objectifs pédagogiques poursuivis</a:t>
            </a:r>
            <a:br>
              <a:rPr lang="fr-FR" sz="1600" dirty="0"/>
            </a:br>
            <a:r>
              <a:rPr lang="fr-FR" sz="1600" dirty="0"/>
              <a:t>	* Les activités et adaptations  </a:t>
            </a:r>
            <a:br>
              <a:rPr lang="fr-FR" sz="1600" dirty="0"/>
            </a:br>
            <a:r>
              <a:rPr lang="fr-FR" sz="1600" dirty="0"/>
              <a:t>	* Les élèves reçus (EBEP entre autres), les personnels d’encadrement (AESH...)</a:t>
            </a:r>
          </a:p>
          <a:p>
            <a:endParaRPr lang="fr-FR" sz="1600" dirty="0"/>
          </a:p>
          <a:p>
            <a:r>
              <a:rPr lang="fr-FR" sz="1600" dirty="0"/>
              <a:t>Exemples : visite de MNS dans les écoles, réunion de début de période entre PE et MNS, participation du/des MNS au conseil de cycle ... </a:t>
            </a:r>
          </a:p>
        </p:txBody>
      </p:sp>
      <p:pic>
        <p:nvPicPr>
          <p:cNvPr id="7" name="Image 6">
            <a:extLst>
              <a:ext uri="{FF2B5EF4-FFF2-40B4-BE49-F238E27FC236}">
                <a16:creationId xmlns:a16="http://schemas.microsoft.com/office/drawing/2014/main" id="{59189849-F0B4-CA4D-81DF-448D0EDDC81C}"/>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E4FE7083-BF8A-B747-8F08-14D5153DAFF7}"/>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 travail collaboratif</a:t>
            </a:r>
            <a:endParaRPr lang="fr-FR" sz="3600" dirty="0"/>
          </a:p>
        </p:txBody>
      </p:sp>
      <p:sp>
        <p:nvSpPr>
          <p:cNvPr id="10" name="ZoneTexte 9">
            <a:extLst>
              <a:ext uri="{FF2B5EF4-FFF2-40B4-BE49-F238E27FC236}">
                <a16:creationId xmlns:a16="http://schemas.microsoft.com/office/drawing/2014/main" id="{FC19BBAC-2170-7448-A244-E06F7C04C162}"/>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n°8</a:t>
            </a:r>
          </a:p>
        </p:txBody>
      </p:sp>
      <p:pic>
        <p:nvPicPr>
          <p:cNvPr id="8" name="Image 7">
            <a:hlinkClick r:id="rId3" action="ppaction://hlinksldjump"/>
            <a:extLst>
              <a:ext uri="{FF2B5EF4-FFF2-40B4-BE49-F238E27FC236}">
                <a16:creationId xmlns:a16="http://schemas.microsoft.com/office/drawing/2014/main" id="{D7088D3A-9339-B848-8B8D-0A618FA9854F}"/>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27985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4DF035-7AE6-49B7-BE20-6F9F1F70B45A}"/>
              </a:ext>
            </a:extLst>
          </p:cNvPr>
          <p:cNvSpPr>
            <a:spLocks noGrp="1"/>
          </p:cNvSpPr>
          <p:nvPr>
            <p:ph idx="1"/>
          </p:nvPr>
        </p:nvSpPr>
        <p:spPr>
          <a:xfrm>
            <a:off x="838200" y="1355941"/>
            <a:ext cx="10515600" cy="4899907"/>
          </a:xfrm>
        </p:spPr>
        <p:txBody>
          <a:bodyPr>
            <a:normAutofit lnSpcReduction="10000"/>
          </a:bodyPr>
          <a:lstStyle/>
          <a:p>
            <a:pPr marL="0" lvl="0" indent="0">
              <a:lnSpc>
                <a:spcPct val="107000"/>
              </a:lnSpc>
              <a:spcBef>
                <a:spcPts val="200"/>
              </a:spcBef>
              <a:buNone/>
            </a:pPr>
            <a:r>
              <a:rPr lang="fr-FR"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Les bénévoles agréés</a:t>
            </a:r>
          </a:p>
          <a:p>
            <a:pPr marL="0" lvl="0" indent="0">
              <a:lnSpc>
                <a:spcPct val="107000"/>
              </a:lnSpc>
              <a:spcBef>
                <a:spcPts val="200"/>
              </a:spcBef>
              <a:buNone/>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Bef>
                <a:spcPts val="200"/>
              </a:spcBef>
              <a:buNone/>
            </a:pPr>
            <a:r>
              <a:rPr lang="fr-FR" sz="1800" dirty="0">
                <a:effectLst/>
                <a:latin typeface="Arial" panose="020B0604020202020204" pitchFamily="34" charset="0"/>
                <a:ea typeface="Calibri" panose="020F0502020204030204" pitchFamily="34" charset="0"/>
                <a:cs typeface="Times New Roman" panose="02020603050405020304" pitchFamily="18" charset="0"/>
              </a:rPr>
              <a:t>Des personnes susceptibles d'apporter leur contribution bénévole aux activités physiques et sportives peuvent être autorisées à intervenir au cours des enseignements. </a:t>
            </a:r>
          </a:p>
          <a:p>
            <a:pPr marL="0" lvl="0" indent="0">
              <a:lnSpc>
                <a:spcPct val="107000"/>
              </a:lnSpc>
              <a:spcBef>
                <a:spcPts val="200"/>
              </a:spcBef>
              <a:buNone/>
            </a:pPr>
            <a:endParaRPr lang="fr-FR" sz="18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Bef>
                <a:spcPts val="200"/>
              </a:spcBef>
              <a:buNone/>
            </a:pPr>
            <a:r>
              <a:rPr lang="fr-FR" sz="1800" dirty="0">
                <a:latin typeface="Arial" panose="020B0604020202020204" pitchFamily="34" charset="0"/>
                <a:ea typeface="Calibri" panose="020F0502020204030204" pitchFamily="34" charset="0"/>
                <a:cs typeface="Times New Roman" panose="02020603050405020304" pitchFamily="18" charset="0"/>
              </a:rPr>
              <a:t>I</a:t>
            </a:r>
            <a:r>
              <a:rPr lang="fr-FR" sz="1800" dirty="0">
                <a:effectLst/>
                <a:latin typeface="Arial" panose="020B0604020202020204" pitchFamily="34" charset="0"/>
                <a:ea typeface="Calibri" panose="020F0502020204030204" pitchFamily="34" charset="0"/>
                <a:cs typeface="Times New Roman" panose="02020603050405020304" pitchFamily="18" charset="0"/>
              </a:rPr>
              <a:t>ls sont soumis à un agrément préalable délivré par l’Inspecteur(</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trice</a:t>
            </a:r>
            <a:r>
              <a:rPr lang="fr-FR" sz="1800" dirty="0">
                <a:effectLst/>
                <a:latin typeface="Arial" panose="020B0604020202020204" pitchFamily="34" charset="0"/>
                <a:ea typeface="Calibri" panose="020F0502020204030204" pitchFamily="34" charset="0"/>
                <a:cs typeface="Times New Roman" panose="02020603050405020304" pitchFamily="18" charset="0"/>
              </a:rPr>
              <a:t>) d’Académie Directeur(</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trice</a:t>
            </a:r>
            <a:r>
              <a:rPr lang="fr-FR" sz="1800" dirty="0">
                <a:effectLst/>
                <a:latin typeface="Arial" panose="020B0604020202020204" pitchFamily="34" charset="0"/>
                <a:ea typeface="Calibri" panose="020F0502020204030204" pitchFamily="34" charset="0"/>
                <a:cs typeface="Times New Roman" panose="02020603050405020304" pitchFamily="18" charset="0"/>
              </a:rPr>
              <a:t>) Académique des Services de l’Education Nationale (IA DASEN), après vérification de leurs compétences et de leur honorabilité. Ils doivent suivre une session d’information organisée par le Conseiller Pédagogique de Circonscription en EPS (CPC) et ils doivent obtenir l’autorisation des directeurs(</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trices</a:t>
            </a:r>
            <a:r>
              <a:rPr lang="fr-FR" sz="1800" dirty="0">
                <a:effectLst/>
                <a:latin typeface="Arial" panose="020B0604020202020204" pitchFamily="34" charset="0"/>
                <a:ea typeface="Calibri" panose="020F0502020204030204" pitchFamily="34" charset="0"/>
                <a:cs typeface="Times New Roman" panose="02020603050405020304" pitchFamily="18" charset="0"/>
              </a:rPr>
              <a:t>) d’écoles. </a:t>
            </a:r>
          </a:p>
          <a:p>
            <a:pPr marL="0" indent="0">
              <a:lnSpc>
                <a:spcPct val="107000"/>
              </a:lnSpc>
              <a:spcAft>
                <a:spcPts val="800"/>
              </a:spcAft>
              <a:buNone/>
            </a:pPr>
            <a:r>
              <a:rPr lang="fr-FR" sz="1800" dirty="0">
                <a:effectLst/>
                <a:latin typeface="Arial" panose="020B0604020202020204" pitchFamily="34" charset="0"/>
                <a:ea typeface="Calibri" panose="020F0502020204030204" pitchFamily="34" charset="0"/>
                <a:cs typeface="Times New Roman" panose="02020603050405020304" pitchFamily="18" charset="0"/>
              </a:rPr>
              <a:t>Ils peuvent :</a:t>
            </a:r>
          </a:p>
          <a:p>
            <a:pPr lvl="1">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Assister l’enseignant dans les activités que celui-ci conduit avec un groupe d’élèves</a:t>
            </a:r>
          </a:p>
          <a:p>
            <a:pPr lvl="1">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Prendre en charge un groupe d’élèves que l’enseignant lui confie. Dans ce cas, ils assurent la surveillance du groupe et remplissent une mission d’animation d’activité (parcours, ateliers, jeux guidés …) selon les modalités fixées par le professeur.</a:t>
            </a:r>
            <a:endParaRPr lang="fr-FR" dirty="0"/>
          </a:p>
        </p:txBody>
      </p:sp>
      <p:pic>
        <p:nvPicPr>
          <p:cNvPr id="6" name="Image 5">
            <a:extLst>
              <a:ext uri="{FF2B5EF4-FFF2-40B4-BE49-F238E27FC236}">
                <a16:creationId xmlns:a16="http://schemas.microsoft.com/office/drawing/2014/main" id="{222E4C89-DB2D-3948-A864-20FB20138642}"/>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8" name="Titre 1">
            <a:extLst>
              <a:ext uri="{FF2B5EF4-FFF2-40B4-BE49-F238E27FC236}">
                <a16:creationId xmlns:a16="http://schemas.microsoft.com/office/drawing/2014/main" id="{028AFB32-605B-0146-AA80-48AA51F9370A}"/>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Rôles des accompagnateurs</a:t>
            </a:r>
            <a:endParaRPr lang="fr-FR" sz="3600" dirty="0"/>
          </a:p>
        </p:txBody>
      </p:sp>
      <p:sp>
        <p:nvSpPr>
          <p:cNvPr id="7" name="ZoneTexte 6">
            <a:extLst>
              <a:ext uri="{FF2B5EF4-FFF2-40B4-BE49-F238E27FC236}">
                <a16:creationId xmlns:a16="http://schemas.microsoft.com/office/drawing/2014/main" id="{D007512C-C4D0-CA45-8847-7908F6FAA04B}"/>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n°9</a:t>
            </a:r>
          </a:p>
        </p:txBody>
      </p:sp>
      <p:pic>
        <p:nvPicPr>
          <p:cNvPr id="9" name="Image 8">
            <a:hlinkClick r:id="rId3" action="ppaction://hlinksldjump"/>
            <a:extLst>
              <a:ext uri="{FF2B5EF4-FFF2-40B4-BE49-F238E27FC236}">
                <a16:creationId xmlns:a16="http://schemas.microsoft.com/office/drawing/2014/main" id="{C55DB45C-6E2B-E748-9BE6-A0AF62121C5F}"/>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808152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4EA733E-D0E5-2C43-89AF-4A29E9A28A82}"/>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5" name="Titre 1">
            <a:extLst>
              <a:ext uri="{FF2B5EF4-FFF2-40B4-BE49-F238E27FC236}">
                <a16:creationId xmlns:a16="http://schemas.microsoft.com/office/drawing/2014/main" id="{E18D8582-4B7A-A240-80E5-068CA514EFEC}"/>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Rôles des Accompagnateurs d’élèves en Situation de Handicap (AESH)</a:t>
            </a:r>
            <a:endParaRPr lang="fr-FR" sz="2800" dirty="0"/>
          </a:p>
        </p:txBody>
      </p:sp>
      <p:pic>
        <p:nvPicPr>
          <p:cNvPr id="6" name="Image 5">
            <a:hlinkClick r:id="rId3" action="ppaction://hlinksldjump"/>
            <a:extLst>
              <a:ext uri="{FF2B5EF4-FFF2-40B4-BE49-F238E27FC236}">
                <a16:creationId xmlns:a16="http://schemas.microsoft.com/office/drawing/2014/main" id="{6E38D3AC-79DC-D249-988B-ECFEC81F2FCC}"/>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
        <p:nvSpPr>
          <p:cNvPr id="7" name="ZoneTexte 6"/>
          <p:cNvSpPr txBox="1"/>
          <p:nvPr/>
        </p:nvSpPr>
        <p:spPr>
          <a:xfrm>
            <a:off x="838200" y="1723697"/>
            <a:ext cx="10515600" cy="2862322"/>
          </a:xfrm>
          <a:prstGeom prst="rect">
            <a:avLst/>
          </a:prstGeom>
          <a:noFill/>
        </p:spPr>
        <p:txBody>
          <a:bodyPr wrap="square" rtlCol="0">
            <a:spAutoFit/>
          </a:bodyPr>
          <a:lstStyle/>
          <a:p>
            <a:r>
              <a:rPr lang="fr-FR" b="1" dirty="0">
                <a:latin typeface="Arial" panose="020B0604020202020204" pitchFamily="34" charset="0"/>
                <a:ea typeface="Calibri" panose="020F0502020204030204" pitchFamily="34" charset="0"/>
                <a:cs typeface="Times New Roman" panose="02020603050405020304" pitchFamily="18" charset="0"/>
              </a:rPr>
              <a:t>(note de service  du 28-02-2022)</a:t>
            </a:r>
            <a:br>
              <a:rPr lang="fr-FR" b="1" dirty="0">
                <a:latin typeface="Arial" panose="020B0604020202020204" pitchFamily="34" charset="0"/>
                <a:ea typeface="Calibri" panose="020F0502020204030204" pitchFamily="34" charset="0"/>
                <a:cs typeface="Times New Roman" panose="02020603050405020304" pitchFamily="18" charset="0"/>
              </a:rPr>
            </a:br>
            <a:br>
              <a:rPr lang="fr-FR" dirty="0">
                <a:solidFill>
                  <a:srgbClr val="2F5496"/>
                </a:solidFill>
                <a:latin typeface="Arial" panose="020B0604020202020204" pitchFamily="34" charset="0"/>
                <a:ea typeface="Calibri" panose="020F0502020204030204" pitchFamily="34" charset="0"/>
                <a:cs typeface="Times New Roman" panose="02020603050405020304" pitchFamily="18" charset="0"/>
              </a:rPr>
            </a:b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Les accompagnants des élèves en situation de handicap (AESH) ont toute leur place au cours des séances de natation si nécessaire, en référence au projet personnalisé de scolarisation. Leur rôle se limite à la prise en charge de l'élève en situation de handicap qu'ils accompagnent. </a:t>
            </a:r>
          </a:p>
          <a:p>
            <a:endPar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En aucun cas il ne peut leur être confié des missions d’encadrement pour d’autres élèves de la classe.</a:t>
            </a:r>
          </a:p>
          <a:p>
            <a:endPar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Ils peuvent être amenés à aller dans l’eau ; ils doivent donc être en tenue de bain.</a:t>
            </a:r>
            <a:endParaRPr lang="fr-FR" dirty="0"/>
          </a:p>
        </p:txBody>
      </p:sp>
    </p:spTree>
    <p:extLst>
      <p:ext uri="{BB962C8B-B14F-4D97-AF65-F5344CB8AC3E}">
        <p14:creationId xmlns:p14="http://schemas.microsoft.com/office/powerpoint/2010/main" val="323225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BCDCEE-ED89-4090-A6F5-A415D8093ACC}"/>
              </a:ext>
            </a:extLst>
          </p:cNvPr>
          <p:cNvSpPr>
            <a:spLocks noGrp="1"/>
          </p:cNvSpPr>
          <p:nvPr>
            <p:ph idx="1"/>
          </p:nvPr>
        </p:nvSpPr>
        <p:spPr>
          <a:xfrm>
            <a:off x="838200" y="1352793"/>
            <a:ext cx="10515600" cy="5662862"/>
          </a:xfrm>
        </p:spPr>
        <p:txBody>
          <a:bodyPr>
            <a:normAutofit/>
          </a:bodyPr>
          <a:lstStyle/>
          <a:p>
            <a:pPr marL="0" indent="0">
              <a:buNone/>
            </a:pPr>
            <a:r>
              <a:rPr lang="fr-FR" sz="2000" dirty="0">
                <a:effectLst/>
                <a:latin typeface="Arial" panose="020B0604020202020204" pitchFamily="34" charset="0"/>
                <a:ea typeface="Calibri" panose="020F0502020204030204" pitchFamily="34" charset="0"/>
                <a:cs typeface="Times New Roman" panose="02020603050405020304" pitchFamily="18" charset="0"/>
              </a:rPr>
              <a:t>Il importe que les enseignants précisent de façon explicite aux adultes accompagnateurs les règles suivantes : </a:t>
            </a:r>
          </a:p>
          <a:p>
            <a:pPr marL="0" indent="0" algn="just">
              <a:lnSpc>
                <a:spcPct val="107000"/>
              </a:lnSpc>
              <a:spcAft>
                <a:spcPts val="800"/>
              </a:spcAft>
              <a:buNone/>
            </a:pPr>
            <a:r>
              <a:rPr lang="fr-FR" sz="2000" u="sng" dirty="0">
                <a:effectLst/>
                <a:latin typeface="Arial" panose="020B0604020202020204" pitchFamily="34" charset="0"/>
                <a:ea typeface="Calibri" panose="020F0502020204030204" pitchFamily="34" charset="0"/>
                <a:cs typeface="Times New Roman" panose="02020603050405020304" pitchFamily="18" charset="0"/>
              </a:rPr>
              <a:t>Les adultes accompagnateurs</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p>
          <a:p>
            <a:pPr lvl="1" algn="just">
              <a:lnSpc>
                <a:spcPct val="107000"/>
              </a:lnSpc>
            </a:pPr>
            <a:r>
              <a:rPr lang="fr-FR" sz="2000" dirty="0">
                <a:effectLst/>
                <a:latin typeface="Arial" panose="020B0604020202020204" pitchFamily="34" charset="0"/>
                <a:ea typeface="Calibri" panose="020F0502020204030204" pitchFamily="34" charset="0"/>
                <a:cs typeface="Times New Roman" panose="02020603050405020304" pitchFamily="18" charset="0"/>
              </a:rPr>
              <a:t>Interviennent sur demande de l'équipe d'encadrement pour une aide matérielle ponctuelle (transport, habillage et déshabillage, déplacement aux toilettes...). </a:t>
            </a:r>
          </a:p>
          <a:p>
            <a:pPr lvl="1" algn="just">
              <a:lnSpc>
                <a:spcPct val="107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Ne peuvent en aucun cas participer à l’encadrement de la séance. </a:t>
            </a:r>
          </a:p>
          <a:p>
            <a:pPr lvl="1" algn="just">
              <a:lnSpc>
                <a:spcPct val="107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L’accès aux plages des bassins durant la séance est prévu dans le projet en fonction du règlement de la structure.</a:t>
            </a:r>
          </a:p>
          <a:p>
            <a:pPr lvl="1" algn="just">
              <a:lnSpc>
                <a:spcPct val="107000"/>
              </a:lnSpc>
            </a:pPr>
            <a:r>
              <a:rPr lang="fr-FR" sz="2000" dirty="0">
                <a:effectLst/>
                <a:latin typeface="Arial" panose="020B0604020202020204" pitchFamily="34" charset="0"/>
                <a:ea typeface="Calibri" panose="020F0502020204030204" pitchFamily="34" charset="0"/>
                <a:cs typeface="Times New Roman" panose="02020603050405020304" pitchFamily="18" charset="0"/>
              </a:rPr>
              <a:t>Ne sont pas autorisés à photographier ou à filmer dans le cadre du respect du droit à l’image, sauf accord de l'enseignant. Les images captées sont à restituer à l’enseignant et ne peuvent être utilisées qu’à de seules fins pédagogiques ; elles ne peuvent être diffusées sur des réseaux sociaux.</a:t>
            </a:r>
          </a:p>
          <a:p>
            <a:pPr lvl="1" algn="just">
              <a:lnSpc>
                <a:spcPct val="107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Ne peuvent se retrouver isolé avec un enfant (excepté les ATSEM).</a:t>
            </a:r>
          </a:p>
          <a:p>
            <a:endParaRPr lang="fr-FR" dirty="0"/>
          </a:p>
        </p:txBody>
      </p:sp>
      <p:pic>
        <p:nvPicPr>
          <p:cNvPr id="5" name="Image 4">
            <a:extLst>
              <a:ext uri="{FF2B5EF4-FFF2-40B4-BE49-F238E27FC236}">
                <a16:creationId xmlns:a16="http://schemas.microsoft.com/office/drawing/2014/main" id="{C61CC87B-70AD-BC42-B44E-45BE60B7060A}"/>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37631600-0A97-804A-AD77-8BD30559E425}"/>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latin typeface="Arial" panose="020B0604020202020204" pitchFamily="34" charset="0"/>
                <a:ea typeface="Calibri" panose="020F0502020204030204" pitchFamily="34" charset="0"/>
                <a:cs typeface="Times New Roman" panose="02020603050405020304" pitchFamily="18" charset="0"/>
              </a:rPr>
              <a:t>Les accompagnateurs “vie collective” et Agent Territorial Spécialisé Ecole Maternelle (ATSEM)</a:t>
            </a:r>
            <a:endParaRPr lang="fr-FR" sz="2800" dirty="0"/>
          </a:p>
        </p:txBody>
      </p:sp>
      <p:pic>
        <p:nvPicPr>
          <p:cNvPr id="7" name="Image 6">
            <a:hlinkClick r:id="rId3" action="ppaction://hlinksldjump"/>
            <a:extLst>
              <a:ext uri="{FF2B5EF4-FFF2-40B4-BE49-F238E27FC236}">
                <a16:creationId xmlns:a16="http://schemas.microsoft.com/office/drawing/2014/main" id="{F76F4C4A-4AF4-834B-B2F6-B8F34EDE3682}"/>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51041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6702E-8E02-4A26-A15B-8A40B5A6F1C4}"/>
              </a:ext>
            </a:extLst>
          </p:cNvPr>
          <p:cNvSpPr txBox="1">
            <a:spLocks/>
          </p:cNvSpPr>
          <p:nvPr/>
        </p:nvSpPr>
        <p:spPr>
          <a:xfrm>
            <a:off x="838200" y="2207626"/>
            <a:ext cx="10515600" cy="27984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200"/>
              </a:spcBef>
            </a:pPr>
            <a:r>
              <a:rPr lang="fr-FR" sz="4000" dirty="0">
                <a:latin typeface="Arial" panose="020B0604020202020204" pitchFamily="34" charset="0"/>
                <a:ea typeface="Times New Roman" panose="02020603050405020304" pitchFamily="18" charset="0"/>
                <a:cs typeface="Times New Roman" panose="02020603050405020304" pitchFamily="18" charset="0"/>
              </a:rPr>
              <a:t>Organisation des séquences d’apprentissage : </a:t>
            </a:r>
            <a:br>
              <a:rPr lang="fr-FR" sz="4000" dirty="0">
                <a:latin typeface="Arial" panose="020B0604020202020204" pitchFamily="34" charset="0"/>
                <a:ea typeface="Times New Roman" panose="02020603050405020304" pitchFamily="18" charset="0"/>
                <a:cs typeface="Times New Roman" panose="02020603050405020304" pitchFamily="18" charset="0"/>
              </a:rPr>
            </a:br>
            <a:r>
              <a:rPr lang="fr-FR" sz="4000" dirty="0">
                <a:latin typeface="Arial" panose="020B0604020202020204" pitchFamily="34" charset="0"/>
                <a:ea typeface="Times New Roman" panose="02020603050405020304" pitchFamily="18" charset="0"/>
                <a:cs typeface="Times New Roman" panose="02020603050405020304" pitchFamily="18" charset="0"/>
              </a:rPr>
              <a:t>Cycles, classes, fréquence </a:t>
            </a:r>
          </a:p>
          <a:p>
            <a:pPr algn="ctr">
              <a:lnSpc>
                <a:spcPct val="107000"/>
              </a:lnSpc>
              <a:spcBef>
                <a:spcPts val="200"/>
              </a:spcBef>
            </a:pPr>
            <a:r>
              <a:rPr lang="fr-FR" sz="4000" dirty="0">
                <a:latin typeface="Arial" panose="020B0604020202020204" pitchFamily="34" charset="0"/>
                <a:ea typeface="Times New Roman" panose="02020603050405020304" pitchFamily="18" charset="0"/>
                <a:cs typeface="Times New Roman" panose="02020603050405020304" pitchFamily="18" charset="0"/>
              </a:rPr>
              <a:t>et durée des séances</a:t>
            </a:r>
            <a:br>
              <a:rPr lang="fr-FR" sz="4000"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br>
            <a:endParaRPr lang="fr-FR" sz="4000" dirty="0"/>
          </a:p>
        </p:txBody>
      </p:sp>
      <p:pic>
        <p:nvPicPr>
          <p:cNvPr id="5" name="Image 4">
            <a:extLst>
              <a:ext uri="{FF2B5EF4-FFF2-40B4-BE49-F238E27FC236}">
                <a16:creationId xmlns:a16="http://schemas.microsoft.com/office/drawing/2014/main" id="{8720BB8B-D936-0743-8181-6BE1106FE54E}"/>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7" name="Titre 1">
            <a:extLst>
              <a:ext uri="{FF2B5EF4-FFF2-40B4-BE49-F238E27FC236}">
                <a16:creationId xmlns:a16="http://schemas.microsoft.com/office/drawing/2014/main" id="{72AFE9BD-FA75-C140-A1F9-E0AED7E3A6A1}"/>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2 – Partie 2</a:t>
            </a:r>
            <a:endParaRPr lang="fr-FR" sz="3600" dirty="0"/>
          </a:p>
        </p:txBody>
      </p:sp>
      <p:sp>
        <p:nvSpPr>
          <p:cNvPr id="10" name="ZoneTexte 9">
            <a:extLst>
              <a:ext uri="{FF2B5EF4-FFF2-40B4-BE49-F238E27FC236}">
                <a16:creationId xmlns:a16="http://schemas.microsoft.com/office/drawing/2014/main" id="{533F5C2B-DE19-054F-9B1D-D689249C0FCF}"/>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n°10</a:t>
            </a:r>
          </a:p>
        </p:txBody>
      </p:sp>
      <p:pic>
        <p:nvPicPr>
          <p:cNvPr id="6" name="Image 5">
            <a:hlinkClick r:id="rId3" action="ppaction://hlinksldjump"/>
            <a:extLst>
              <a:ext uri="{FF2B5EF4-FFF2-40B4-BE49-F238E27FC236}">
                <a16:creationId xmlns:a16="http://schemas.microsoft.com/office/drawing/2014/main" id="{AC74D89A-D6A5-F647-91BB-5088E3D6660A}"/>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68777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DBA6B0-DB7C-4ADB-A7BD-514747E66355}"/>
              </a:ext>
            </a:extLst>
          </p:cNvPr>
          <p:cNvSpPr>
            <a:spLocks noGrp="1"/>
          </p:cNvSpPr>
          <p:nvPr>
            <p:ph idx="1"/>
          </p:nvPr>
        </p:nvSpPr>
        <p:spPr>
          <a:xfrm>
            <a:off x="707571" y="1237797"/>
            <a:ext cx="10515600" cy="4351338"/>
          </a:xfrm>
        </p:spPr>
        <p:txBody>
          <a:bodyPr>
            <a:normAutofit lnSpcReduction="10000"/>
          </a:bodyPr>
          <a:lstStyle/>
          <a:p>
            <a:pPr indent="0" algn="just">
              <a:lnSpc>
                <a:spcPct val="110000"/>
              </a:lnSpc>
              <a:spcAft>
                <a:spcPts val="800"/>
              </a:spcAft>
              <a:buNone/>
            </a:pPr>
            <a:r>
              <a:rPr lang="fr-FR" sz="2000" dirty="0">
                <a:effectLst/>
                <a:latin typeface="Arial" panose="020B0604020202020204" pitchFamily="34" charset="0"/>
                <a:ea typeface="Calibri" panose="020F0502020204030204" pitchFamily="34" charset="0"/>
                <a:cs typeface="Times New Roman" panose="02020603050405020304" pitchFamily="18" charset="0"/>
              </a:rPr>
              <a:t>Le parcours de </a:t>
            </a:r>
            <a:r>
              <a:rPr lang="fr-FR" sz="2000">
                <a:effectLst/>
                <a:latin typeface="Arial" panose="020B0604020202020204" pitchFamily="34" charset="0"/>
                <a:ea typeface="Calibri" panose="020F0502020204030204" pitchFamily="34" charset="0"/>
                <a:cs typeface="Times New Roman" panose="02020603050405020304" pitchFamily="18" charset="0"/>
              </a:rPr>
              <a:t>formation de </a:t>
            </a:r>
            <a:r>
              <a:rPr lang="fr-FR" sz="2000" dirty="0">
                <a:effectLst/>
                <a:latin typeface="Arial" panose="020B0604020202020204" pitchFamily="34" charset="0"/>
                <a:ea typeface="Calibri" panose="020F0502020204030204" pitchFamily="34" charset="0"/>
                <a:cs typeface="Times New Roman" panose="02020603050405020304" pitchFamily="18" charset="0"/>
              </a:rPr>
              <a:t>l'élève devra se rapprocher des recommandations de la note de service du 28-2-2022. Il débute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a:effectLst/>
                <a:latin typeface="Arial" panose="020B0604020202020204" pitchFamily="34" charset="0"/>
                <a:ea typeface="Calibri" panose="020F0502020204030204" pitchFamily="34" charset="0"/>
                <a:cs typeface="Times New Roman" panose="02020603050405020304" pitchFamily="18" charset="0"/>
              </a:rPr>
              <a:t>dès l’école maternelle, avec l’objectif d’une première expérience positive de l’eau et l’acquisition par tous d’une aisance aquatique. L’acquisition du « savoir-nager » en sécurité se poursuit sur l'ensemble du cursus scolaire, prioritairement de la classe de cours préparatoire (CP) à la classe de sixième. </a:t>
            </a:r>
          </a:p>
          <a:p>
            <a:pPr marL="800100" lvl="1" indent="-342900" algn="just">
              <a:lnSpc>
                <a:spcPct val="110000"/>
              </a:lnSpc>
              <a:spcAft>
                <a:spcPts val="800"/>
              </a:spcAft>
              <a:tabLst>
                <a:tab pos="457200" algn="l"/>
              </a:tabLst>
            </a:pPr>
            <a:r>
              <a:rPr lang="fr-FR" sz="2000" dirty="0">
                <a:effectLst/>
                <a:latin typeface="Arial" panose="020B0604020202020204" pitchFamily="34" charset="0"/>
                <a:ea typeface="Calibri" panose="020F0502020204030204" pitchFamily="34" charset="0"/>
                <a:cs typeface="Times New Roman" panose="02020603050405020304" pitchFamily="18" charset="0"/>
              </a:rPr>
              <a:t>Il commence dès le cycle 1 et plus particulièrement en grande section (GS),</a:t>
            </a:r>
          </a:p>
          <a:p>
            <a:pPr marL="800100" lvl="1" indent="-342900" algn="just">
              <a:lnSpc>
                <a:spcPct val="110000"/>
              </a:lnSpc>
              <a:spcAft>
                <a:spcPts val="800"/>
              </a:spcAft>
              <a:tabLst>
                <a:tab pos="457200" algn="l"/>
              </a:tabLst>
            </a:pPr>
            <a:r>
              <a:rPr lang="fr-FR" sz="2000" dirty="0">
                <a:effectLst/>
                <a:latin typeface="Arial" panose="020B0604020202020204" pitchFamily="34" charset="0"/>
                <a:ea typeface="Calibri" panose="020F0502020204030204" pitchFamily="34" charset="0"/>
                <a:cs typeface="Times New Roman" panose="02020603050405020304" pitchFamily="18" charset="0"/>
              </a:rPr>
              <a:t>Se poursuit au cycle 2,</a:t>
            </a:r>
          </a:p>
          <a:p>
            <a:pPr marL="800100" lvl="1" indent="-342900" algn="just">
              <a:lnSpc>
                <a:spcPct val="110000"/>
              </a:lnSpc>
              <a:spcAft>
                <a:spcPts val="800"/>
              </a:spcAft>
              <a:tabLst>
                <a:tab pos="457200" algn="l"/>
              </a:tabLst>
            </a:pPr>
            <a:r>
              <a:rPr lang="fr-FR" sz="2000" dirty="0">
                <a:effectLst/>
                <a:latin typeface="Arial" panose="020B0604020202020204" pitchFamily="34" charset="0"/>
                <a:ea typeface="Calibri" panose="020F0502020204030204" pitchFamily="34" charset="0"/>
                <a:cs typeface="Times New Roman" panose="02020603050405020304" pitchFamily="18" charset="0"/>
              </a:rPr>
              <a:t>Au cycle 3, la natation fera l’objet, si possible, d’un enseignement à chaque année du cycle (CM1, CM2, 6</a:t>
            </a:r>
            <a:r>
              <a:rPr lang="fr-FR" sz="20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p>
          <a:p>
            <a:pPr marL="800100" lvl="1" indent="-342900" algn="just">
              <a:lnSpc>
                <a:spcPct val="110000"/>
              </a:lnSpc>
              <a:spcAft>
                <a:spcPts val="800"/>
              </a:spcAft>
              <a:tabLst>
                <a:tab pos="457200" algn="l"/>
              </a:tabLst>
            </a:pPr>
            <a:r>
              <a:rPr lang="fr-FR" sz="2000" dirty="0">
                <a:effectLst/>
                <a:latin typeface="Arial" panose="020B0604020202020204" pitchFamily="34" charset="0"/>
                <a:ea typeface="Calibri" panose="020F0502020204030204" pitchFamily="34" charset="0"/>
                <a:cs typeface="Times New Roman" panose="02020603050405020304" pitchFamily="18" charset="0"/>
              </a:rPr>
              <a:t>Au cycle 4</a:t>
            </a:r>
            <a:r>
              <a:rPr lang="fr-FR" sz="2000" dirty="0">
                <a:latin typeface="Arial" panose="020B0604020202020204" pitchFamily="34" charset="0"/>
                <a:ea typeface="Calibri" panose="020F0502020204030204" pitchFamily="34" charset="0"/>
                <a:cs typeface="Times New Roman" panose="02020603050405020304" pitchFamily="18" charset="0"/>
              </a:rPr>
              <a:t>, il est souhaitable de poursuivre l’enseignement de la natation si des créneaux sont disponibles.</a:t>
            </a:r>
            <a:endParaRPr lang="fr-FR" sz="2000" dirty="0"/>
          </a:p>
        </p:txBody>
      </p:sp>
      <p:pic>
        <p:nvPicPr>
          <p:cNvPr id="5" name="Image 4">
            <a:extLst>
              <a:ext uri="{FF2B5EF4-FFF2-40B4-BE49-F238E27FC236}">
                <a16:creationId xmlns:a16="http://schemas.microsoft.com/office/drawing/2014/main" id="{9AF6C3E3-5AA3-FA45-8AF6-D602413B5E2F}"/>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pic>
        <p:nvPicPr>
          <p:cNvPr id="4" name="Image 3">
            <a:hlinkClick r:id="rId3" action="ppaction://hlinksldjump"/>
            <a:extLst>
              <a:ext uri="{FF2B5EF4-FFF2-40B4-BE49-F238E27FC236}">
                <a16:creationId xmlns:a16="http://schemas.microsoft.com/office/drawing/2014/main" id="{116322C8-552D-F842-BA67-02CDB15936D9}"/>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96466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8BDC68-B56C-4665-A0EF-BB126DE1F07B}"/>
              </a:ext>
            </a:extLst>
          </p:cNvPr>
          <p:cNvSpPr>
            <a:spLocks noGrp="1"/>
          </p:cNvSpPr>
          <p:nvPr>
            <p:ph idx="1"/>
          </p:nvPr>
        </p:nvSpPr>
        <p:spPr>
          <a:xfrm>
            <a:off x="838200" y="1331495"/>
            <a:ext cx="10515600" cy="4845468"/>
          </a:xfrm>
        </p:spPr>
        <p:txBody>
          <a:bodyPr lIns="0" tIns="0" rIns="144000" bIns="0">
            <a:normAutofit/>
          </a:bodyPr>
          <a:lstStyle/>
          <a:p>
            <a:pPr indent="0" algn="just">
              <a:lnSpc>
                <a:spcPct val="110000"/>
              </a:lnSpc>
              <a:spcAft>
                <a:spcPts val="800"/>
              </a:spcAft>
              <a:buNone/>
            </a:pPr>
            <a:r>
              <a:rPr lang="fr-FR" sz="2000" dirty="0">
                <a:effectLst/>
                <a:latin typeface="Arial" panose="020B0604020202020204" pitchFamily="34" charset="0"/>
                <a:ea typeface="Calibri" panose="020F0502020204030204" pitchFamily="34" charset="0"/>
                <a:cs typeface="Times New Roman" panose="02020603050405020304" pitchFamily="18" charset="0"/>
              </a:rPr>
              <a:t>Pour permettre aux élèves de construire les compétences attendues, en référence aux programmes d'enseignement, il importe, dans la mesure du possible, de prévoir trois à quatre séquences d'apprentissage à l'école primaire (de 10 à 12 séances chacune). </a:t>
            </a:r>
          </a:p>
          <a:p>
            <a:pPr lvl="1" indent="449580" algn="just">
              <a:lnSpc>
                <a:spcPct val="11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La fréquence, la durée des séances et le temps d'activité́ dans l'eau sont des éléments déterminants pour assurer la qualité́ des apprentissages. Dans le cadre d’une séquence d’enseignement, une séance hebdomadaire est un seuil minimal. Des programmations plus massées (2 à 4 séances par semaine), voire sous forme de stage sur plusieurs jours consécutifs, peuvent être encouragées.</a:t>
            </a:r>
          </a:p>
          <a:p>
            <a:pPr lvl="1" indent="449580" algn="just">
              <a:lnSpc>
                <a:spcPct val="11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Chaque séance doit correspondre à une durée optimale de 40 à 45 minutes de pratique effective dans l'eau. </a:t>
            </a:r>
          </a:p>
          <a:p>
            <a:pPr marL="0" indent="0">
              <a:lnSpc>
                <a:spcPct val="110000"/>
              </a:lnSpc>
              <a:buNone/>
            </a:pPr>
            <a:endParaRPr lang="fr-FR" sz="2400" dirty="0"/>
          </a:p>
        </p:txBody>
      </p:sp>
      <p:pic>
        <p:nvPicPr>
          <p:cNvPr id="5" name="Image 4">
            <a:extLst>
              <a:ext uri="{FF2B5EF4-FFF2-40B4-BE49-F238E27FC236}">
                <a16:creationId xmlns:a16="http://schemas.microsoft.com/office/drawing/2014/main" id="{D14047B6-A7E8-8A4B-B5F6-AC03D7ADB41B}"/>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7" name="Titre 1">
            <a:extLst>
              <a:ext uri="{FF2B5EF4-FFF2-40B4-BE49-F238E27FC236}">
                <a16:creationId xmlns:a16="http://schemas.microsoft.com/office/drawing/2014/main" id="{9AAC12C0-7369-3648-A22B-D7EF04AE733A}"/>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Pour le 1</a:t>
            </a:r>
            <a:r>
              <a:rPr lang="fr-FR" sz="3600" kern="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er</a:t>
            </a: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degré</a:t>
            </a:r>
            <a:endParaRPr lang="fr-FR" sz="3600" dirty="0"/>
          </a:p>
        </p:txBody>
      </p:sp>
      <p:pic>
        <p:nvPicPr>
          <p:cNvPr id="6" name="Image 5">
            <a:hlinkClick r:id="rId3" action="ppaction://hlinksldjump"/>
            <a:extLst>
              <a:ext uri="{FF2B5EF4-FFF2-40B4-BE49-F238E27FC236}">
                <a16:creationId xmlns:a16="http://schemas.microsoft.com/office/drawing/2014/main" id="{931CFE3D-D846-CE46-92D6-9376AF929BE0}"/>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37744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C20C5E-B994-4F00-9034-74069EDB3FB4}"/>
              </a:ext>
            </a:extLst>
          </p:cNvPr>
          <p:cNvSpPr>
            <a:spLocks noGrp="1"/>
          </p:cNvSpPr>
          <p:nvPr>
            <p:ph idx="1"/>
          </p:nvPr>
        </p:nvSpPr>
        <p:spPr>
          <a:xfrm>
            <a:off x="838200" y="1419316"/>
            <a:ext cx="10515600" cy="4909637"/>
          </a:xfrm>
        </p:spPr>
        <p:txBody>
          <a:bodyPr>
            <a:normAutofit lnSpcReduction="10000"/>
          </a:bodyPr>
          <a:lstStyle/>
          <a:p>
            <a:pPr marL="0" indent="0" algn="just">
              <a:lnSpc>
                <a:spcPct val="110000"/>
              </a:lnSpc>
              <a:spcAft>
                <a:spcPts val="800"/>
              </a:spcAft>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Trois critères sont établis pour en apprécier l’efficience :</a:t>
            </a:r>
          </a:p>
          <a:p>
            <a:pPr marL="342900" lvl="0" indent="-342900" algn="just">
              <a:lnSpc>
                <a:spcPct val="110000"/>
              </a:lnSpc>
              <a:spcAft>
                <a:spcPts val="800"/>
              </a:spcAft>
              <a:buFont typeface="+mj-lt"/>
              <a:buAutoNum type="arabicPeriod"/>
            </a:pPr>
            <a:r>
              <a:rPr lang="fr-FR" sz="2400" dirty="0">
                <a:effectLst/>
                <a:latin typeface="Arial" panose="020B0604020202020204" pitchFamily="34" charset="0"/>
                <a:ea typeface="Calibri" panose="020F0502020204030204" pitchFamily="34" charset="0"/>
                <a:cs typeface="Times New Roman" panose="02020603050405020304" pitchFamily="18" charset="0"/>
              </a:rPr>
              <a:t>Le nombre de séquences d’apprentissage réalisées entre la Grande Section Maternelle et le CM2. 3 cycles étant le minimum retenu pour offrir à tous la possibilité de réussir à savoir nager.</a:t>
            </a:r>
          </a:p>
          <a:p>
            <a:pPr marL="342900" lvl="0" indent="-342900" algn="just">
              <a:lnSpc>
                <a:spcPct val="110000"/>
              </a:lnSpc>
              <a:spcAft>
                <a:spcPts val="800"/>
              </a:spcAft>
              <a:buFont typeface="+mj-lt"/>
              <a:buAutoNum type="arabicPeriod"/>
            </a:pPr>
            <a:r>
              <a:rPr lang="fr-FR" sz="2400" dirty="0">
                <a:effectLst/>
                <a:latin typeface="Arial" panose="020B0604020202020204" pitchFamily="34" charset="0"/>
                <a:ea typeface="Calibri" panose="020F0502020204030204" pitchFamily="34" charset="0"/>
                <a:cs typeface="Times New Roman" panose="02020603050405020304" pitchFamily="18" charset="0"/>
              </a:rPr>
              <a:t>L’implantation harmonieuse des séquences d’apprentissage dans le parcours scolaire, en privilégiant l’étalement à la concentration, évitant ainsi les « trous » dans le parcours.</a:t>
            </a:r>
          </a:p>
          <a:p>
            <a:pPr marL="342900" lvl="0" indent="-342900" algn="just">
              <a:lnSpc>
                <a:spcPct val="110000"/>
              </a:lnSpc>
              <a:spcAft>
                <a:spcPts val="800"/>
              </a:spcAft>
              <a:buFont typeface="+mj-lt"/>
              <a:buAutoNum type="arabicPeriod"/>
            </a:pPr>
            <a:r>
              <a:rPr lang="fr-FR" sz="2400" dirty="0">
                <a:effectLst/>
                <a:latin typeface="Arial" panose="020B0604020202020204" pitchFamily="34" charset="0"/>
                <a:ea typeface="Calibri" panose="020F0502020204030204" pitchFamily="34" charset="0"/>
                <a:cs typeface="Times New Roman" panose="02020603050405020304" pitchFamily="18" charset="0"/>
              </a:rPr>
              <a:t>L’implantation de séquences d’apprentissage à des moments clés : le cycle 1 en proposant la natation, si possible dès la grande section et impérativement en CP et/ou CE1, afin de s’appuyer sur l’intérêt d’apprentissages précoces et le cycle 3 (CM1 ou CM2).</a:t>
            </a:r>
          </a:p>
          <a:p>
            <a:pPr>
              <a:lnSpc>
                <a:spcPct val="110000"/>
              </a:lnSpc>
            </a:pPr>
            <a:endParaRPr lang="fr-FR" dirty="0"/>
          </a:p>
        </p:txBody>
      </p:sp>
      <p:pic>
        <p:nvPicPr>
          <p:cNvPr id="5" name="Image 4">
            <a:extLst>
              <a:ext uri="{FF2B5EF4-FFF2-40B4-BE49-F238E27FC236}">
                <a16:creationId xmlns:a16="http://schemas.microsoft.com/office/drawing/2014/main" id="{96783365-E5DD-5D41-905D-FE1A8FA1578C}"/>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996A822B-AC4B-044B-9F6B-73C224FBF118}"/>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Arial" panose="020B0604020202020204" pitchFamily="34" charset="0"/>
                <a:ea typeface="Calibri" panose="020F0502020204030204" pitchFamily="34" charset="0"/>
                <a:cs typeface="Times New Roman" panose="02020603050405020304" pitchFamily="18" charset="0"/>
              </a:rPr>
              <a:t>1</a:t>
            </a:r>
            <a:r>
              <a:rPr lang="fr-FR" sz="3200" baseline="30000" dirty="0">
                <a:latin typeface="Arial" panose="020B0604020202020204" pitchFamily="34" charset="0"/>
                <a:ea typeface="Calibri" panose="020F0502020204030204" pitchFamily="34" charset="0"/>
                <a:cs typeface="Times New Roman" panose="02020603050405020304" pitchFamily="18" charset="0"/>
              </a:rPr>
              <a:t>er</a:t>
            </a:r>
            <a:r>
              <a:rPr lang="fr-FR" sz="3200" dirty="0">
                <a:latin typeface="Arial" panose="020B0604020202020204" pitchFamily="34" charset="0"/>
                <a:ea typeface="Calibri" panose="020F0502020204030204" pitchFamily="34" charset="0"/>
                <a:cs typeface="Times New Roman" panose="02020603050405020304" pitchFamily="18" charset="0"/>
              </a:rPr>
              <a:t> degré </a:t>
            </a:r>
            <a:br>
              <a:rPr lang="fr-FR" sz="3200" dirty="0">
                <a:latin typeface="Arial" panose="020B0604020202020204" pitchFamily="34" charset="0"/>
                <a:ea typeface="Calibri" panose="020F0502020204030204" pitchFamily="34" charset="0"/>
                <a:cs typeface="Times New Roman" panose="02020603050405020304" pitchFamily="18" charset="0"/>
              </a:rPr>
            </a:br>
            <a:r>
              <a:rPr lang="fr-FR" sz="3200" dirty="0">
                <a:latin typeface="Arial" panose="020B0604020202020204" pitchFamily="34" charset="0"/>
                <a:ea typeface="Calibri" panose="020F0502020204030204" pitchFamily="34" charset="0"/>
                <a:cs typeface="Times New Roman" panose="02020603050405020304" pitchFamily="18" charset="0"/>
              </a:rPr>
              <a:t>Enquête académique annuelle Savoir-Nager</a:t>
            </a:r>
            <a:endParaRPr lang="fr-FR" sz="3200" dirty="0"/>
          </a:p>
        </p:txBody>
      </p:sp>
      <p:pic>
        <p:nvPicPr>
          <p:cNvPr id="7" name="Image 6">
            <a:hlinkClick r:id="rId3" action="ppaction://hlinksldjump"/>
            <a:extLst>
              <a:ext uri="{FF2B5EF4-FFF2-40B4-BE49-F238E27FC236}">
                <a16:creationId xmlns:a16="http://schemas.microsoft.com/office/drawing/2014/main" id="{301A0D46-EA6E-0346-8B7D-75C5EFE98F74}"/>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51528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5A12C-DBE5-45EA-AC01-DCF682EFA300}"/>
              </a:ext>
            </a:extLst>
          </p:cNvPr>
          <p:cNvSpPr>
            <a:spLocks noGrp="1"/>
          </p:cNvSpPr>
          <p:nvPr>
            <p:ph type="title"/>
          </p:nvPr>
        </p:nvSpPr>
        <p:spPr>
          <a:xfrm>
            <a:off x="838200" y="1367822"/>
            <a:ext cx="10515600" cy="813502"/>
          </a:xfrm>
        </p:spPr>
        <p:txBody>
          <a:bodyPr>
            <a:noAutofit/>
          </a:bodyPr>
          <a:lstStyle/>
          <a:p>
            <a:pPr algn="ctr"/>
            <a:br>
              <a:rPr lang="fr-FR" sz="2400" dirty="0">
                <a:effectLst/>
                <a:latin typeface="Arial" panose="020B0604020202020204" pitchFamily="34" charset="0"/>
                <a:ea typeface="Calibri" panose="020F0502020204030204" pitchFamily="34" charset="0"/>
                <a:cs typeface="Times New Roman" panose="02020603050405020304" pitchFamily="18" charset="0"/>
              </a:rPr>
            </a:br>
            <a:r>
              <a:rPr lang="fr-FR" sz="2400" dirty="0">
                <a:effectLst/>
                <a:latin typeface="Arial" panose="020B0604020202020204" pitchFamily="34" charset="0"/>
                <a:ea typeface="Calibri" panose="020F0502020204030204" pitchFamily="34" charset="0"/>
                <a:cs typeface="Times New Roman" panose="02020603050405020304" pitchFamily="18" charset="0"/>
              </a:rPr>
              <a:t>Un niveau est retenu si tous les élèves du niveau accèdent à la piscine </a:t>
            </a:r>
            <a:br>
              <a:rPr lang="fr-FR" sz="2400" dirty="0">
                <a:effectLst/>
                <a:latin typeface="Arial" panose="020B0604020202020204" pitchFamily="34" charset="0"/>
                <a:ea typeface="Calibri" panose="020F0502020204030204" pitchFamily="34" charset="0"/>
                <a:cs typeface="Times New Roman" panose="02020603050405020304" pitchFamily="18" charset="0"/>
              </a:rPr>
            </a:br>
            <a:endParaRPr lang="fr-FR" sz="2400" dirty="0"/>
          </a:p>
        </p:txBody>
      </p:sp>
      <p:sp>
        <p:nvSpPr>
          <p:cNvPr id="3" name="Espace réservé du contenu 2">
            <a:extLst>
              <a:ext uri="{FF2B5EF4-FFF2-40B4-BE49-F238E27FC236}">
                <a16:creationId xmlns:a16="http://schemas.microsoft.com/office/drawing/2014/main" id="{ADFB9CB8-5E11-4231-AFA9-DF7B2DF285C7}"/>
              </a:ext>
            </a:extLst>
          </p:cNvPr>
          <p:cNvSpPr>
            <a:spLocks noGrp="1"/>
          </p:cNvSpPr>
          <p:nvPr>
            <p:ph idx="1"/>
          </p:nvPr>
        </p:nvSpPr>
        <p:spPr>
          <a:xfrm>
            <a:off x="838200" y="2291942"/>
            <a:ext cx="10515600" cy="5255580"/>
          </a:xfrm>
        </p:spPr>
        <p:txBody>
          <a:bodyPr>
            <a:normAutofit/>
          </a:bodyPr>
          <a:lstStyle/>
          <a:p>
            <a:pPr marL="342900" lvl="0" indent="-342900" algn="just">
              <a:lnSpc>
                <a:spcPct val="107000"/>
              </a:lnSpc>
              <a:spcAft>
                <a:spcPts val="800"/>
              </a:spcAft>
              <a:buFont typeface="Wingdings" panose="05000000000000000000" pitchFamily="2" charset="2"/>
              <a:buChar char=""/>
              <a:tabLst>
                <a:tab pos="457200" algn="l"/>
              </a:tabLst>
            </a:pPr>
            <a:r>
              <a:rPr lang="fr-FR" sz="2000" dirty="0">
                <a:effectLst/>
                <a:latin typeface="Arial" panose="020B0604020202020204" pitchFamily="34" charset="0"/>
                <a:ea typeface="Calibri" panose="020F0502020204030204" pitchFamily="34" charset="0"/>
                <a:cs typeface="Times New Roman" panose="02020603050405020304" pitchFamily="18" charset="0"/>
              </a:rPr>
              <a:t>N1 : Très défavorable : Aucune fréquentation de la piscine</a:t>
            </a:r>
          </a:p>
          <a:p>
            <a:pPr marL="342900" lvl="0" indent="-342900" algn="just">
              <a:lnSpc>
                <a:spcPct val="107000"/>
              </a:lnSpc>
              <a:spcAft>
                <a:spcPts val="800"/>
              </a:spcAft>
              <a:buFont typeface="Wingdings" panose="05000000000000000000" pitchFamily="2" charset="2"/>
              <a:buChar char=""/>
              <a:tabLst>
                <a:tab pos="457200" algn="l"/>
              </a:tabLst>
            </a:pPr>
            <a:r>
              <a:rPr lang="fr-FR"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N2 : Défavorable : 1 ou 2 modules de la GS au CM2</a:t>
            </a:r>
          </a:p>
          <a:p>
            <a:pPr marL="342900" lvl="0" indent="-342900" algn="just">
              <a:lnSpc>
                <a:spcPct val="107000"/>
              </a:lnSpc>
              <a:spcAft>
                <a:spcPts val="800"/>
              </a:spcAft>
              <a:buFont typeface="Wingdings" panose="05000000000000000000" pitchFamily="2" charset="2"/>
              <a:buChar char=""/>
              <a:tabLst>
                <a:tab pos="457200" algn="l"/>
              </a:tabLst>
            </a:pPr>
            <a:r>
              <a:rPr lang="fr-FR" sz="20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N3 : Moyen : 3 modules de la GS au CE2 sans fréquentation au C3 (CM1 – CM2) GS – CP – CE1 ou CP – CE1 – CE2</a:t>
            </a:r>
          </a:p>
          <a:p>
            <a:pPr marL="342900" lvl="0" indent="-342900" algn="just">
              <a:lnSpc>
                <a:spcPct val="107000"/>
              </a:lnSpc>
              <a:spcAft>
                <a:spcPts val="800"/>
              </a:spcAft>
              <a:buFont typeface="Wingdings" panose="05000000000000000000" pitchFamily="2" charset="2"/>
              <a:buChar char=""/>
              <a:tabLst>
                <a:tab pos="457200" algn="l"/>
              </a:tabLst>
            </a:pPr>
            <a:r>
              <a:rPr lang="fr-FR" sz="20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N4 :  Favorable : 3 modules de la GS au CM2 dont 2 en GS et CP ou </a:t>
            </a:r>
            <a:r>
              <a:rPr lang="fr-FR" sz="2000" u="sng"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CP et CE1 et 1 en CM1 ou CM2</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fr-FR" sz="2000" dirty="0">
                <a:solidFill>
                  <a:srgbClr val="538135"/>
                </a:solidFill>
                <a:effectLst/>
                <a:latin typeface="Arial" panose="020B0604020202020204" pitchFamily="34" charset="0"/>
                <a:ea typeface="Calibri" panose="020F0502020204030204" pitchFamily="34" charset="0"/>
                <a:cs typeface="Times New Roman" panose="02020603050405020304" pitchFamily="18" charset="0"/>
              </a:rPr>
              <a:t>N5 : Très favorable : 4 modules de la GS au CM2 dont 1 au C3 et 1 en GS</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fr-FR" sz="2000" dirty="0">
                <a:solidFill>
                  <a:srgbClr val="345321"/>
                </a:solidFill>
                <a:effectLst/>
                <a:latin typeface="Arial" panose="020B0604020202020204" pitchFamily="34" charset="0"/>
                <a:ea typeface="Calibri" panose="020F0502020204030204" pitchFamily="34" charset="0"/>
                <a:cs typeface="Times New Roman" panose="02020603050405020304" pitchFamily="18" charset="0"/>
              </a:rPr>
              <a:t>N6 : Remarquable : Au moins 5 modules de la GS au CM2, dont 1 en cycle 1 et 2 en cycle 3</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fr-FR" sz="2000" dirty="0"/>
          </a:p>
        </p:txBody>
      </p:sp>
      <p:pic>
        <p:nvPicPr>
          <p:cNvPr id="5" name="Image 4">
            <a:extLst>
              <a:ext uri="{FF2B5EF4-FFF2-40B4-BE49-F238E27FC236}">
                <a16:creationId xmlns:a16="http://schemas.microsoft.com/office/drawing/2014/main" id="{60BC02EC-1414-074A-ADEA-863B0E2D3E59}"/>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68E98CC1-2215-9A43-ACEB-62C795A04C4F}"/>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Arial" panose="020B0604020202020204" pitchFamily="34" charset="0"/>
                <a:ea typeface="Calibri" panose="020F0502020204030204" pitchFamily="34" charset="0"/>
                <a:cs typeface="Times New Roman" panose="02020603050405020304" pitchFamily="18" charset="0"/>
              </a:rPr>
              <a:t>6 niveaux d’efficience d’accès aux piscines</a:t>
            </a:r>
            <a:endParaRPr lang="fr-FR" sz="3200" dirty="0"/>
          </a:p>
        </p:txBody>
      </p:sp>
      <p:pic>
        <p:nvPicPr>
          <p:cNvPr id="7" name="Image 6">
            <a:hlinkClick r:id="rId3" action="ppaction://hlinksldjump"/>
            <a:extLst>
              <a:ext uri="{FF2B5EF4-FFF2-40B4-BE49-F238E27FC236}">
                <a16:creationId xmlns:a16="http://schemas.microsoft.com/office/drawing/2014/main" id="{7D011BFC-CC27-7343-B362-1906177C2619}"/>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46170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avec flèche vers le bas 5"/>
          <p:cNvSpPr/>
          <p:nvPr/>
        </p:nvSpPr>
        <p:spPr>
          <a:xfrm>
            <a:off x="613954" y="1362387"/>
            <a:ext cx="10964092" cy="2066613"/>
          </a:xfrm>
          <a:prstGeom prst="downArrowCallout">
            <a:avLst>
              <a:gd name="adj1" fmla="val 25000"/>
              <a:gd name="adj2" fmla="val 25000"/>
              <a:gd name="adj3" fmla="val 25000"/>
              <a:gd name="adj4" fmla="val 64977"/>
            </a:avLst>
          </a:prstGeom>
          <a:noFill/>
          <a:ln w="38100">
            <a:solidFill>
              <a:srgbClr val="5C7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sz="1600" dirty="0">
                <a:solidFill>
                  <a:sysClr val="windowText" lastClr="000000"/>
                </a:solidFill>
                <a:ea typeface="Calibri" panose="020F0502020204030204" pitchFamily="34" charset="0"/>
                <a:cs typeface="Times New Roman" panose="02020603050405020304" pitchFamily="18" charset="0"/>
              </a:rPr>
              <a:t>Cadre support de formation et de </a:t>
            </a:r>
            <a:r>
              <a:rPr lang="fr-FR" sz="1600" u="sng" dirty="0">
                <a:solidFill>
                  <a:sysClr val="windowText" lastClr="000000"/>
                </a:solidFill>
                <a:ea typeface="Calibri" panose="020F0502020204030204" pitchFamily="34" charset="0"/>
                <a:cs typeface="Times New Roman" panose="02020603050405020304" pitchFamily="18" charset="0"/>
              </a:rPr>
              <a:t>production des futurs projets pédagogiques inter-degrés </a:t>
            </a:r>
            <a:r>
              <a:rPr lang="fr-FR" sz="1600" dirty="0">
                <a:solidFill>
                  <a:sysClr val="windowText" lastClr="000000"/>
                </a:solidFill>
                <a:ea typeface="Calibri" panose="020F0502020204030204" pitchFamily="34" charset="0"/>
                <a:cs typeface="Times New Roman" panose="02020603050405020304" pitchFamily="18" charset="0"/>
              </a:rPr>
              <a:t>associant les équipes éducatives et les établissements nautiques accueillant du public scolaire</a:t>
            </a:r>
            <a:endParaRPr lang="fr-FR" sz="1600" dirty="0">
              <a:solidFill>
                <a:sysClr val="windowText" lastClr="000000"/>
              </a:solidFill>
              <a:highlight>
                <a:srgbClr val="FF0000"/>
              </a:highlight>
              <a:ea typeface="Calibri" panose="020F0502020204030204" pitchFamily="34" charset="0"/>
              <a:cs typeface="Times New Roman" panose="02020603050405020304" pitchFamily="18" charset="0"/>
            </a:endParaRPr>
          </a:p>
          <a:p>
            <a:pPr marL="285750" indent="-285750">
              <a:buFontTx/>
              <a:buChar char="-"/>
            </a:pPr>
            <a:r>
              <a:rPr lang="fr-FR" sz="1600" dirty="0">
                <a:solidFill>
                  <a:sysClr val="windowText" lastClr="000000"/>
                </a:solidFill>
              </a:rPr>
              <a:t>Cadre s’adressant aux </a:t>
            </a:r>
            <a:r>
              <a:rPr lang="fr-FR" sz="1600" b="1" dirty="0">
                <a:solidFill>
                  <a:sysClr val="windowText" lastClr="000000"/>
                </a:solidFill>
              </a:rPr>
              <a:t>professeurs des écoles</a:t>
            </a:r>
            <a:r>
              <a:rPr lang="fr-FR" sz="1600" dirty="0">
                <a:solidFill>
                  <a:sysClr val="windowText" lastClr="000000"/>
                </a:solidFill>
              </a:rPr>
              <a:t>, </a:t>
            </a:r>
            <a:r>
              <a:rPr lang="fr-FR" sz="1600" b="1" dirty="0">
                <a:solidFill>
                  <a:sysClr val="windowText" lastClr="000000"/>
                </a:solidFill>
              </a:rPr>
              <a:t>aux professeurs d</a:t>
            </a:r>
            <a:r>
              <a:rPr lang="fr-FR" sz="1600" dirty="0">
                <a:solidFill>
                  <a:sysClr val="windowText" lastClr="000000"/>
                </a:solidFill>
              </a:rPr>
              <a:t>’EPS et aux </a:t>
            </a:r>
            <a:r>
              <a:rPr lang="fr-FR" sz="1600" b="1" dirty="0">
                <a:solidFill>
                  <a:sysClr val="windowText" lastClr="000000"/>
                </a:solidFill>
              </a:rPr>
              <a:t>Maîtres-Nageurs Sauveteurs </a:t>
            </a:r>
            <a:r>
              <a:rPr lang="fr-FR" sz="1600" dirty="0">
                <a:solidFill>
                  <a:sysClr val="windowText" lastClr="000000"/>
                </a:solidFill>
              </a:rPr>
              <a:t>(MNS)</a:t>
            </a:r>
          </a:p>
          <a:p>
            <a:pPr marL="285750" indent="-285750">
              <a:buFontTx/>
              <a:buChar char="-"/>
            </a:pPr>
            <a:r>
              <a:rPr lang="fr-FR" sz="1600" dirty="0">
                <a:solidFill>
                  <a:sysClr val="windowText" lastClr="000000"/>
                </a:solidFill>
              </a:rPr>
              <a:t>Cadre précisant </a:t>
            </a:r>
            <a:r>
              <a:rPr lang="fr-FR" sz="1600" b="1" dirty="0">
                <a:solidFill>
                  <a:sysClr val="windowText" lastClr="000000"/>
                </a:solidFill>
              </a:rPr>
              <a:t>les points incontournables </a:t>
            </a:r>
            <a:r>
              <a:rPr lang="fr-FR" sz="1600" dirty="0">
                <a:solidFill>
                  <a:sysClr val="windowText" lastClr="000000"/>
                </a:solidFill>
              </a:rPr>
              <a:t>devant être formalisés dans chacun des projets pédagogiques</a:t>
            </a:r>
          </a:p>
        </p:txBody>
      </p:sp>
      <p:graphicFrame>
        <p:nvGraphicFramePr>
          <p:cNvPr id="7" name="Diagramme 6"/>
          <p:cNvGraphicFramePr/>
          <p:nvPr>
            <p:extLst>
              <p:ext uri="{D42A27DB-BD31-4B8C-83A1-F6EECF244321}">
                <p14:modId xmlns:p14="http://schemas.microsoft.com/office/powerpoint/2010/main" val="3167398734"/>
              </p:ext>
            </p:extLst>
          </p:nvPr>
        </p:nvGraphicFramePr>
        <p:xfrm>
          <a:off x="613954" y="3169250"/>
          <a:ext cx="10964092" cy="3264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821C68B0-F7C2-EF40-858B-A042B7D533EA}"/>
              </a:ext>
            </a:extLst>
          </p:cNvPr>
          <p:cNvPicPr/>
          <p:nvPr/>
        </p:nvPicPr>
        <p:blipFill>
          <a:blip r:embed="rId7"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8" name="Titre 1">
            <a:extLst>
              <a:ext uri="{FF2B5EF4-FFF2-40B4-BE49-F238E27FC236}">
                <a16:creationId xmlns:a16="http://schemas.microsoft.com/office/drawing/2014/main" id="{553ECADD-14D2-D64E-88C8-BF821A18785C}"/>
              </a:ext>
            </a:extLst>
          </p:cNvPr>
          <p:cNvSpPr txBox="1">
            <a:spLocks/>
          </p:cNvSpPr>
          <p:nvPr/>
        </p:nvSpPr>
        <p:spPr>
          <a:xfrm>
            <a:off x="838200" y="156619"/>
            <a:ext cx="10515600" cy="978568"/>
          </a:xfrm>
          <a:prstGeom prst="rect">
            <a:avLst/>
          </a:prstGeom>
          <a:solidFill>
            <a:srgbClr val="5C74AA"/>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Le cadre académique du Savoir Nager</a:t>
            </a:r>
          </a:p>
        </p:txBody>
      </p:sp>
    </p:spTree>
    <p:extLst>
      <p:ext uri="{BB962C8B-B14F-4D97-AF65-F5344CB8AC3E}">
        <p14:creationId xmlns:p14="http://schemas.microsoft.com/office/powerpoint/2010/main" val="384947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4DF035-7AE6-49B7-BE20-6F9F1F70B45A}"/>
              </a:ext>
            </a:extLst>
          </p:cNvPr>
          <p:cNvSpPr>
            <a:spLocks noGrp="1"/>
          </p:cNvSpPr>
          <p:nvPr>
            <p:ph idx="1"/>
          </p:nvPr>
        </p:nvSpPr>
        <p:spPr>
          <a:xfrm>
            <a:off x="838200" y="1414545"/>
            <a:ext cx="10515600" cy="3694867"/>
          </a:xfrm>
        </p:spPr>
        <p:txBody>
          <a:bodyPr lIns="0" tIns="0" rIns="144000" bIns="0">
            <a:normAutofit fontScale="92500" lnSpcReduction="10000"/>
          </a:bodyPr>
          <a:lstStyle/>
          <a:p>
            <a:pPr indent="0" algn="just">
              <a:lnSpc>
                <a:spcPct val="100000"/>
              </a:lnSpc>
              <a:spcAft>
                <a:spcPts val="800"/>
              </a:spcAft>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L’enseignement s'inscrit dans le projet d'établissement et le projet pédagogique d’EPS.</a:t>
            </a:r>
          </a:p>
          <a:p>
            <a:pPr indent="0" algn="just">
              <a:lnSpc>
                <a:spcPct val="100000"/>
              </a:lnSpc>
              <a:spcAft>
                <a:spcPts val="800"/>
              </a:spcAft>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L’équipe pédagogique EPS repartit les élèves en classes ou en groupes-classes, ou selon toute autre modalité́ d'organisation adaptée aux équipements, après avoir vérifié́ si les élèves ont déjà̀ obtenu l'ASNS et apprécié le niveau de compétence en natation.</a:t>
            </a:r>
          </a:p>
          <a:p>
            <a:pPr indent="0" algn="just">
              <a:lnSpc>
                <a:spcPct val="100000"/>
              </a:lnSpc>
              <a:spcAft>
                <a:spcPts val="800"/>
              </a:spcAft>
              <a:buNone/>
            </a:pPr>
            <a:r>
              <a:rPr lang="fr-FR" sz="2400" dirty="0">
                <a:latin typeface="Arial" panose="020B0604020202020204" pitchFamily="34" charset="0"/>
                <a:ea typeface="Calibri" panose="020F0502020204030204" pitchFamily="34" charset="0"/>
                <a:cs typeface="Times New Roman" panose="02020603050405020304" pitchFamily="18" charset="0"/>
              </a:rPr>
              <a:t>Il appartient à l'établissement de mettre en place des actions destinées aux élèves non-nageurs dans le cadre des dispositifs d'accompagnement et de soutien en vigueur. Par exemple, 3 professeurs pour 2 classes avec prise en charge des élèves non nageurs par un des 3 enseignants.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buNone/>
            </a:pPr>
            <a:endParaRPr lang="fr-FR" sz="3200" dirty="0"/>
          </a:p>
        </p:txBody>
      </p:sp>
      <p:pic>
        <p:nvPicPr>
          <p:cNvPr id="5" name="Image 4">
            <a:extLst>
              <a:ext uri="{FF2B5EF4-FFF2-40B4-BE49-F238E27FC236}">
                <a16:creationId xmlns:a16="http://schemas.microsoft.com/office/drawing/2014/main" id="{2FB4D779-4294-8146-BBC6-F047CC0AFD57}"/>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7" name="Titre 1">
            <a:extLst>
              <a:ext uri="{FF2B5EF4-FFF2-40B4-BE49-F238E27FC236}">
                <a16:creationId xmlns:a16="http://schemas.microsoft.com/office/drawing/2014/main" id="{D3D68F1D-AFEA-4F47-BCFC-F418A63615BB}"/>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Pour le 2</a:t>
            </a:r>
            <a:r>
              <a:rPr lang="fr-FR" sz="3600" kern="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a:t>
            </a: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degré</a:t>
            </a:r>
            <a:endParaRPr lang="fr-FR" sz="3600" dirty="0"/>
          </a:p>
        </p:txBody>
      </p:sp>
      <p:pic>
        <p:nvPicPr>
          <p:cNvPr id="6" name="Image 5">
            <a:hlinkClick r:id="rId3" action="ppaction://hlinksldjump"/>
            <a:extLst>
              <a:ext uri="{FF2B5EF4-FFF2-40B4-BE49-F238E27FC236}">
                <a16:creationId xmlns:a16="http://schemas.microsoft.com/office/drawing/2014/main" id="{AE516DEE-7004-1743-ABC6-1654836F35AB}"/>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54379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EB5C1C-6B6D-4BFA-8155-AC1CDBBF1F5B}"/>
              </a:ext>
            </a:extLst>
          </p:cNvPr>
          <p:cNvSpPr>
            <a:spLocks noGrp="1"/>
          </p:cNvSpPr>
          <p:nvPr>
            <p:ph idx="1"/>
          </p:nvPr>
        </p:nvSpPr>
        <p:spPr>
          <a:xfrm>
            <a:off x="838200" y="1365271"/>
            <a:ext cx="10515600" cy="4770667"/>
          </a:xfrm>
        </p:spPr>
        <p:txBody>
          <a:bodyPr>
            <a:normAutofit/>
          </a:bodyPr>
          <a:lstStyle/>
          <a:p>
            <a:pPr indent="0" algn="just">
              <a:lnSpc>
                <a:spcPct val="107000"/>
              </a:lnSpc>
              <a:spcAft>
                <a:spcPts val="800"/>
              </a:spcAft>
              <a:buNone/>
            </a:pPr>
            <a:r>
              <a:rPr lang="fr-FR" sz="2400" dirty="0">
                <a:effectLst/>
                <a:latin typeface="Arial" panose="020B0604020202020204" pitchFamily="34" charset="0"/>
                <a:ea typeface="Calibri" panose="020F0502020204030204" pitchFamily="34" charset="0"/>
                <a:cs typeface="Times New Roman" panose="02020603050405020304" pitchFamily="18" charset="0"/>
              </a:rPr>
              <a:t>5 critères sont interrogés, par collège, pour analyser le taux de validation de l’ASNS par établissement, par département et pour l’académie :</a:t>
            </a:r>
          </a:p>
          <a:p>
            <a:pPr marL="800100" lvl="1" indent="-342900" algn="just">
              <a:lnSpc>
                <a:spcPct val="107000"/>
              </a:lnSpc>
              <a:spcAft>
                <a:spcPts val="800"/>
              </a:spcAft>
              <a:buFont typeface="+mj-lt"/>
              <a:buAutoNum type="arabicPeriod"/>
            </a:pPr>
            <a:r>
              <a:rPr lang="fr-FR" sz="2200" dirty="0">
                <a:effectLst/>
                <a:latin typeface="Arial" panose="020B0604020202020204" pitchFamily="34" charset="0"/>
                <a:ea typeface="Calibri" panose="020F0502020204030204" pitchFamily="34" charset="0"/>
                <a:cs typeface="Times New Roman" panose="02020603050405020304" pitchFamily="18" charset="0"/>
              </a:rPr>
              <a:t>L’accès à une piscine</a:t>
            </a:r>
          </a:p>
          <a:p>
            <a:pPr marL="800100" lvl="1" indent="-342900" algn="just">
              <a:lnSpc>
                <a:spcPct val="107000"/>
              </a:lnSpc>
              <a:spcAft>
                <a:spcPts val="800"/>
              </a:spcAft>
              <a:buFont typeface="+mj-lt"/>
              <a:buAutoNum type="arabicPeriod"/>
            </a:pPr>
            <a:r>
              <a:rPr lang="fr-FR" sz="2200" dirty="0">
                <a:effectLst/>
                <a:latin typeface="Arial" panose="020B0604020202020204" pitchFamily="34" charset="0"/>
                <a:ea typeface="Calibri" panose="020F0502020204030204" pitchFamily="34" charset="0"/>
                <a:cs typeface="Times New Roman" panose="02020603050405020304" pitchFamily="18" charset="0"/>
              </a:rPr>
              <a:t>Le collège est-il en REP/REP+ ou hors REP/REP+ </a:t>
            </a:r>
          </a:p>
          <a:p>
            <a:pPr marL="800100" lvl="1" indent="-342900" algn="just">
              <a:lnSpc>
                <a:spcPct val="107000"/>
              </a:lnSpc>
              <a:spcAft>
                <a:spcPts val="800"/>
              </a:spcAft>
              <a:buFont typeface="+mj-lt"/>
              <a:buAutoNum type="arabicPeriod"/>
            </a:pPr>
            <a:r>
              <a:rPr lang="fr-FR" sz="2200" dirty="0">
                <a:effectLst/>
                <a:latin typeface="Arial" panose="020B0604020202020204" pitchFamily="34" charset="0"/>
                <a:ea typeface="Calibri" panose="020F0502020204030204" pitchFamily="34" charset="0"/>
                <a:cs typeface="Times New Roman" panose="02020603050405020304" pitchFamily="18" charset="0"/>
              </a:rPr>
              <a:t>Le nombre d’élèves validant l’ASNS en fin de 6</a:t>
            </a:r>
            <a:r>
              <a:rPr lang="fr-FR" sz="22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FR" sz="2200" dirty="0">
                <a:effectLst/>
                <a:latin typeface="Arial" panose="020B0604020202020204" pitchFamily="34" charset="0"/>
                <a:ea typeface="Calibri" panose="020F0502020204030204" pitchFamily="34" charset="0"/>
                <a:cs typeface="Times New Roman" panose="02020603050405020304" pitchFamily="18" charset="0"/>
              </a:rPr>
              <a:t>, en distinguant les genres, par rapport au nombre total d’élèves de 6ème</a:t>
            </a:r>
          </a:p>
          <a:p>
            <a:pPr marL="800100" lvl="1" indent="-342900" algn="just">
              <a:lnSpc>
                <a:spcPct val="107000"/>
              </a:lnSpc>
              <a:spcAft>
                <a:spcPts val="800"/>
              </a:spcAft>
              <a:buFont typeface="+mj-lt"/>
              <a:buAutoNum type="arabicPeriod"/>
            </a:pPr>
            <a:r>
              <a:rPr lang="fr-FR" sz="2200" dirty="0">
                <a:effectLst/>
                <a:latin typeface="Arial" panose="020B0604020202020204" pitchFamily="34" charset="0"/>
                <a:ea typeface="Calibri" panose="020F0502020204030204" pitchFamily="34" charset="0"/>
                <a:cs typeface="Times New Roman" panose="02020603050405020304" pitchFamily="18" charset="0"/>
              </a:rPr>
              <a:t>Le nombre d’élèves de 6</a:t>
            </a:r>
            <a:r>
              <a:rPr lang="fr-FR" sz="22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FR" sz="2200" dirty="0">
                <a:effectLst/>
                <a:latin typeface="Arial" panose="020B0604020202020204" pitchFamily="34" charset="0"/>
                <a:ea typeface="Calibri" panose="020F0502020204030204" pitchFamily="34" charset="0"/>
                <a:cs typeface="Times New Roman" panose="02020603050405020304" pitchFamily="18" charset="0"/>
              </a:rPr>
              <a:t> inaptes en natation, en distinguant les genres, par rapport au nombre total d’élèves de 6ème</a:t>
            </a:r>
          </a:p>
          <a:p>
            <a:pPr marL="800100" lvl="1" indent="-342900" algn="just">
              <a:lnSpc>
                <a:spcPct val="107000"/>
              </a:lnSpc>
              <a:spcAft>
                <a:spcPts val="800"/>
              </a:spcAft>
              <a:buFont typeface="+mj-lt"/>
              <a:buAutoNum type="arabicPeriod"/>
            </a:pPr>
            <a:r>
              <a:rPr lang="fr-FR" sz="2200" dirty="0">
                <a:effectLst/>
                <a:latin typeface="Arial" panose="020B0604020202020204" pitchFamily="34" charset="0"/>
                <a:ea typeface="Calibri" panose="020F0502020204030204" pitchFamily="34" charset="0"/>
                <a:cs typeface="Times New Roman" panose="02020603050405020304" pitchFamily="18" charset="0"/>
              </a:rPr>
              <a:t> Le nombre d’élèves validant l’ASNS en fin de 3</a:t>
            </a:r>
            <a:r>
              <a:rPr lang="fr-FR" sz="22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FR" sz="2200" dirty="0">
                <a:effectLst/>
                <a:latin typeface="Arial" panose="020B0604020202020204" pitchFamily="34" charset="0"/>
                <a:ea typeface="Calibri" panose="020F0502020204030204" pitchFamily="34" charset="0"/>
                <a:cs typeface="Times New Roman" panose="02020603050405020304" pitchFamily="18" charset="0"/>
              </a:rPr>
              <a:t>, en distinguant les genres, par rapport au nombre total d’élèves de 3</a:t>
            </a:r>
            <a:r>
              <a:rPr lang="fr-FR" sz="2200" baseline="30000" dirty="0">
                <a:effectLst/>
                <a:latin typeface="Arial" panose="020B0604020202020204" pitchFamily="34" charset="0"/>
                <a:ea typeface="Calibri" panose="020F0502020204030204" pitchFamily="34" charset="0"/>
                <a:cs typeface="Times New Roman" panose="02020603050405020304" pitchFamily="18" charset="0"/>
              </a:rPr>
              <a:t>ème</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6D34C504-E551-AE43-9E21-E4C3CF359647}"/>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44085CDC-E649-4E4D-B57C-F5A59E049C8F}"/>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Arial" panose="020B0604020202020204" pitchFamily="34" charset="0"/>
                <a:ea typeface="Calibri" panose="020F0502020204030204" pitchFamily="34" charset="0"/>
                <a:cs typeface="Times New Roman" panose="02020603050405020304" pitchFamily="18" charset="0"/>
              </a:rPr>
              <a:t>2</a:t>
            </a:r>
            <a:r>
              <a:rPr lang="fr-FR" sz="3200" baseline="30000" dirty="0">
                <a:latin typeface="Arial" panose="020B0604020202020204" pitchFamily="34" charset="0"/>
                <a:ea typeface="Calibri" panose="020F0502020204030204" pitchFamily="34" charset="0"/>
                <a:cs typeface="Times New Roman" panose="02020603050405020304" pitchFamily="18" charset="0"/>
              </a:rPr>
              <a:t>nd</a:t>
            </a:r>
            <a:r>
              <a:rPr lang="fr-FR" sz="3200" dirty="0">
                <a:latin typeface="Arial" panose="020B0604020202020204" pitchFamily="34" charset="0"/>
                <a:ea typeface="Calibri" panose="020F0502020204030204" pitchFamily="34" charset="0"/>
                <a:cs typeface="Times New Roman" panose="02020603050405020304" pitchFamily="18" charset="0"/>
              </a:rPr>
              <a:t> degré </a:t>
            </a:r>
            <a:br>
              <a:rPr lang="fr-FR" sz="3200" dirty="0">
                <a:latin typeface="Arial" panose="020B0604020202020204" pitchFamily="34" charset="0"/>
                <a:ea typeface="Calibri" panose="020F0502020204030204" pitchFamily="34" charset="0"/>
                <a:cs typeface="Times New Roman" panose="02020603050405020304" pitchFamily="18" charset="0"/>
              </a:rPr>
            </a:br>
            <a:r>
              <a:rPr lang="fr-FR" sz="3200" dirty="0">
                <a:latin typeface="Arial" panose="020B0604020202020204" pitchFamily="34" charset="0"/>
                <a:ea typeface="Calibri" panose="020F0502020204030204" pitchFamily="34" charset="0"/>
                <a:cs typeface="Times New Roman" panose="02020603050405020304" pitchFamily="18" charset="0"/>
              </a:rPr>
              <a:t>Enquête académique annuelle Savoir-Nager</a:t>
            </a:r>
            <a:endParaRPr lang="fr-FR" sz="3200" dirty="0"/>
          </a:p>
        </p:txBody>
      </p:sp>
      <p:pic>
        <p:nvPicPr>
          <p:cNvPr id="7" name="Image 6">
            <a:hlinkClick r:id="rId3" action="ppaction://hlinksldjump"/>
            <a:extLst>
              <a:ext uri="{FF2B5EF4-FFF2-40B4-BE49-F238E27FC236}">
                <a16:creationId xmlns:a16="http://schemas.microsoft.com/office/drawing/2014/main" id="{7DD1C13D-BCA0-EE46-9FFE-4865E5FF6CF0}"/>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17904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8F5A103F-8E38-43A7-90EC-A12FCBD36535}"/>
              </a:ext>
            </a:extLst>
          </p:cNvPr>
          <p:cNvSpPr>
            <a:spLocks noChangeArrowheads="1"/>
          </p:cNvSpPr>
          <p:nvPr/>
        </p:nvSpPr>
        <p:spPr bwMode="auto">
          <a:xfrm>
            <a:off x="838200" y="1381140"/>
            <a:ext cx="1053044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lvl="0"/>
            <a:r>
              <a:rPr lang="fr-FR" altLang="fr-FR" sz="2000" dirty="0">
                <a:solidFill>
                  <a:srgbClr val="000000"/>
                </a:solidFill>
                <a:latin typeface="+mn-lt"/>
                <a:ea typeface="Calibri" panose="020F0502020204030204" pitchFamily="34" charset="0"/>
                <a:cs typeface="Arial" panose="020B0604020202020204" pitchFamily="34" charset="0"/>
              </a:rPr>
              <a:t>Pour chaque classe ou groupe classe, un temps de présentation théorique du module doit être programmé en amont du module. </a:t>
            </a: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rPr>
              <a:t>A l’école, le MNS et/ou les parents bénévoles agréés peuvent être présents</a:t>
            </a: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rPr>
              <a:t>Au collège, cette présentation peut faire l’objet d’une heure de vie de classes ou être proposée via les espaces numériques de travail (Pronote par exemple) </a:t>
            </a:r>
          </a:p>
          <a:p>
            <a:pPr lvl="0"/>
            <a:endParaRPr lang="fr-FR" altLang="fr-FR" sz="2000" dirty="0">
              <a:solidFill>
                <a:srgbClr val="000000"/>
              </a:solidFill>
              <a:latin typeface="+mn-lt"/>
              <a:ea typeface="Calibri" panose="020F0502020204030204" pitchFamily="34" charset="0"/>
              <a:cs typeface="Arial" panose="020B0604020202020204" pitchFamily="34" charset="0"/>
            </a:endParaRPr>
          </a:p>
          <a:p>
            <a:pPr lvl="0"/>
            <a:r>
              <a:rPr lang="fr-FR" altLang="fr-FR" sz="2000" dirty="0">
                <a:solidFill>
                  <a:srgbClr val="000000"/>
                </a:solidFill>
                <a:latin typeface="+mn-lt"/>
                <a:ea typeface="Calibri" panose="020F0502020204030204" pitchFamily="34" charset="0"/>
                <a:cs typeface="Arial" panose="020B0604020202020204" pitchFamily="34" charset="0"/>
              </a:rPr>
              <a:t>Des supports illustrés (diaporama, photos, vidéo...) doivent permettre de présenter par exemple :</a:t>
            </a: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hlinkClick r:id="rId2"/>
              </a:rPr>
              <a:t>Le parcours de l’élève de l’entrée de la piscine jusqu’au bassin (1)</a:t>
            </a: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hlinkClick r:id="rId2"/>
              </a:rPr>
              <a:t>Les règles d’hygiène et de sécurité de la piscine (2) </a:t>
            </a:r>
            <a:endParaRPr lang="fr-FR" altLang="fr-FR" sz="2000" dirty="0">
              <a:solidFill>
                <a:srgbClr val="000000"/>
              </a:solidFill>
              <a:highlight>
                <a:srgbClr val="FF0000"/>
              </a:highlight>
              <a:latin typeface="+mn-lt"/>
              <a:ea typeface="Calibri" panose="020F0502020204030204" pitchFamily="34" charset="0"/>
              <a:cs typeface="Arial" panose="020B0604020202020204" pitchFamily="34" charset="0"/>
              <a:hlinkClick r:id="rId2"/>
            </a:endParaRP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hlinkClick r:id="rId2"/>
              </a:rPr>
              <a:t>Le dispositif matériel (3)</a:t>
            </a: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hlinkClick r:id="rId2"/>
              </a:rPr>
              <a:t>Le cahier natation (4)        </a:t>
            </a:r>
          </a:p>
          <a:p>
            <a:pPr marL="800100" lvl="1" indent="-342900">
              <a:buFont typeface="Arial" panose="020B0604020202020204" pitchFamily="34" charset="0"/>
              <a:buChar char="•"/>
            </a:pPr>
            <a:r>
              <a:rPr lang="fr-FR" altLang="fr-FR" sz="2000" dirty="0">
                <a:solidFill>
                  <a:srgbClr val="000000"/>
                </a:solidFill>
                <a:latin typeface="+mn-lt"/>
                <a:ea typeface="Calibri" panose="020F0502020204030204" pitchFamily="34" charset="0"/>
                <a:cs typeface="Arial" panose="020B0604020202020204" pitchFamily="34" charset="0"/>
                <a:hlinkClick r:id="rId2"/>
              </a:rPr>
              <a:t>Les outils élèves (5)</a:t>
            </a:r>
            <a:endParaRPr lang="fr-FR" altLang="fr-FR" sz="2000" dirty="0">
              <a:solidFill>
                <a:srgbClr val="000000"/>
              </a:solidFill>
              <a:latin typeface="+mn-lt"/>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kumimoji="0" lang="fr-FR" altLang="fr-FR" sz="2000" u="none" strike="noStrike" cap="none" normalizeH="0" baseline="0" dirty="0">
                <a:ln>
                  <a:noFill/>
                </a:ln>
                <a:solidFill>
                  <a:srgbClr val="000000"/>
                </a:solidFill>
                <a:effectLst/>
                <a:latin typeface="+mn-lt"/>
                <a:cs typeface="Arial" panose="020B0604020202020204" pitchFamily="34" charset="0"/>
              </a:rPr>
              <a:t>Autres …</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C9FCBA2C-62AC-4F5E-A33D-20A73022E77F}"/>
              </a:ext>
            </a:extLst>
          </p:cNvPr>
          <p:cNvSpPr>
            <a:spLocks noChangeArrowheads="1"/>
          </p:cNvSpPr>
          <p:nvPr/>
        </p:nvSpPr>
        <p:spPr bwMode="auto">
          <a:xfrm>
            <a:off x="0" y="108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Explosion : 8 points 5">
            <a:extLst>
              <a:ext uri="{FF2B5EF4-FFF2-40B4-BE49-F238E27FC236}">
                <a16:creationId xmlns:a16="http://schemas.microsoft.com/office/drawing/2014/main" id="{F6F4D8C1-18E5-4C25-BA33-E2496B6BF27C}"/>
              </a:ext>
            </a:extLst>
          </p:cNvPr>
          <p:cNvSpPr/>
          <p:nvPr/>
        </p:nvSpPr>
        <p:spPr>
          <a:xfrm>
            <a:off x="8770550" y="259633"/>
            <a:ext cx="1647303" cy="793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00" dirty="0"/>
              <a:t>Incontournable11</a:t>
            </a:r>
          </a:p>
        </p:txBody>
      </p:sp>
      <p:pic>
        <p:nvPicPr>
          <p:cNvPr id="16" name="Image 15">
            <a:extLst>
              <a:ext uri="{FF2B5EF4-FFF2-40B4-BE49-F238E27FC236}">
                <a16:creationId xmlns:a16="http://schemas.microsoft.com/office/drawing/2014/main" id="{CBDC3229-BFBE-0D4E-B3CB-EE48C7712110}"/>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2" name="Titre 1">
            <a:extLst>
              <a:ext uri="{FF2B5EF4-FFF2-40B4-BE49-F238E27FC236}">
                <a16:creationId xmlns:a16="http://schemas.microsoft.com/office/drawing/2014/main" id="{FB58AD96-717F-0B4C-A328-0FA04305CD9C}"/>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latin typeface="Arial" panose="020B0604020202020204" pitchFamily="34" charset="0"/>
                <a:ea typeface="Calibri" panose="020F0502020204030204" pitchFamily="34" charset="0"/>
                <a:cs typeface="Times New Roman" panose="02020603050405020304" pitchFamily="18" charset="0"/>
              </a:rPr>
              <a:t>La leçon préparatoire </a:t>
            </a:r>
          </a:p>
          <a:p>
            <a:pPr algn="ctr"/>
            <a:r>
              <a:rPr lang="fr-FR" sz="2800" dirty="0">
                <a:latin typeface="Arial" panose="020B0604020202020204" pitchFamily="34" charset="0"/>
                <a:ea typeface="Calibri" panose="020F0502020204030204" pitchFamily="34" charset="0"/>
                <a:cs typeface="Times New Roman" panose="02020603050405020304" pitchFamily="18" charset="0"/>
              </a:rPr>
              <a:t>à la séquence d’enseignement</a:t>
            </a:r>
            <a:endParaRPr lang="fr-FR" sz="2800" dirty="0"/>
          </a:p>
        </p:txBody>
      </p:sp>
      <p:sp>
        <p:nvSpPr>
          <p:cNvPr id="20" name="ZoneTexte 19">
            <a:extLst>
              <a:ext uri="{FF2B5EF4-FFF2-40B4-BE49-F238E27FC236}">
                <a16:creationId xmlns:a16="http://schemas.microsoft.com/office/drawing/2014/main" id="{EA1E6B50-AB51-7C43-9494-6E36C73DA5CF}"/>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n°11</a:t>
            </a:r>
          </a:p>
        </p:txBody>
      </p:sp>
      <p:pic>
        <p:nvPicPr>
          <p:cNvPr id="8" name="Image 7">
            <a:hlinkClick r:id="rId4" action="ppaction://hlinksldjump"/>
            <a:extLst>
              <a:ext uri="{FF2B5EF4-FFF2-40B4-BE49-F238E27FC236}">
                <a16:creationId xmlns:a16="http://schemas.microsoft.com/office/drawing/2014/main" id="{03128110-9540-F241-8AA5-2028D08438E7}"/>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063919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4DF035-7AE6-49B7-BE20-6F9F1F70B45A}"/>
              </a:ext>
            </a:extLst>
          </p:cNvPr>
          <p:cNvSpPr>
            <a:spLocks noGrp="1"/>
          </p:cNvSpPr>
          <p:nvPr>
            <p:ph idx="1"/>
          </p:nvPr>
        </p:nvSpPr>
        <p:spPr>
          <a:xfrm>
            <a:off x="853042" y="1344159"/>
            <a:ext cx="10515600" cy="4509672"/>
          </a:xfrm>
        </p:spPr>
        <p:txBody>
          <a:bodyPr>
            <a:normAutofit fontScale="25000" lnSpcReduction="20000"/>
          </a:bodyPr>
          <a:lstStyle/>
          <a:p>
            <a:pPr marL="0" indent="0" algn="just">
              <a:lnSpc>
                <a:spcPct val="120000"/>
              </a:lnSpc>
              <a:spcAft>
                <a:spcPts val="800"/>
              </a:spcAft>
              <a:buNone/>
            </a:pPr>
            <a:r>
              <a:rPr lang="fr-FR" dirty="0"/>
              <a:t> </a:t>
            </a:r>
            <a:r>
              <a:rPr lang="fr-FR" sz="7200" b="1" dirty="0">
                <a:latin typeface="Arial" panose="020B0604020202020204" pitchFamily="34" charset="0"/>
                <a:cs typeface="Times New Roman" panose="02020603050405020304" pitchFamily="18" charset="0"/>
              </a:rPr>
              <a:t>Pour</a:t>
            </a:r>
            <a:r>
              <a:rPr lang="fr-FR" sz="7200" b="1" dirty="0">
                <a:effectLst/>
                <a:latin typeface="Arial" panose="020B0604020202020204" pitchFamily="34" charset="0"/>
                <a:ea typeface="Calibri" panose="020F0502020204030204" pitchFamily="34" charset="0"/>
                <a:cs typeface="Times New Roman" panose="02020603050405020304" pitchFamily="18" charset="0"/>
              </a:rPr>
              <a:t> le 1er degré</a:t>
            </a:r>
          </a:p>
          <a:p>
            <a:pPr marL="0" indent="0">
              <a:lnSpc>
                <a:spcPct val="120000"/>
              </a:lnSpc>
              <a:spcAft>
                <a:spcPts val="800"/>
              </a:spcAft>
              <a:buNone/>
            </a:pPr>
            <a:r>
              <a:rPr lang="fr-FR" sz="7200" dirty="0">
                <a:latin typeface="Arial" panose="020B0604020202020204" pitchFamily="34" charset="0"/>
                <a:ea typeface="Calibri" panose="020F0502020204030204" pitchFamily="34" charset="0"/>
                <a:cs typeface="Times New Roman" panose="02020603050405020304" pitchFamily="18" charset="0"/>
              </a:rPr>
              <a:t>Dans le cadre d’une </a:t>
            </a:r>
            <a:r>
              <a:rPr lang="fr-FR" sz="7200" dirty="0" err="1">
                <a:effectLst/>
                <a:latin typeface="Arial" panose="020B0604020202020204" pitchFamily="34" charset="0"/>
                <a:ea typeface="Calibri" panose="020F0502020204030204" pitchFamily="34" charset="0"/>
                <a:cs typeface="Times New Roman" panose="02020603050405020304" pitchFamily="18" charset="0"/>
              </a:rPr>
              <a:t>co</a:t>
            </a:r>
            <a:r>
              <a:rPr lang="fr-FR" sz="7200" dirty="0">
                <a:effectLst/>
                <a:latin typeface="Arial" panose="020B0604020202020204" pitchFamily="34" charset="0"/>
                <a:ea typeface="Calibri" panose="020F0502020204030204" pitchFamily="34" charset="0"/>
                <a:cs typeface="Times New Roman" panose="02020603050405020304" pitchFamily="18" charset="0"/>
              </a:rPr>
              <a:t>-intervention PE/MNS/parents bénévoles, un temps de prise en </a:t>
            </a:r>
            <a:r>
              <a:rPr lang="fr-FR" sz="7200" dirty="0">
                <a:latin typeface="Arial" panose="020B0604020202020204" pitchFamily="34" charset="0"/>
                <a:ea typeface="Calibri" panose="020F0502020204030204" pitchFamily="34" charset="0"/>
                <a:cs typeface="Times New Roman" panose="02020603050405020304" pitchFamily="18" charset="0"/>
              </a:rPr>
              <a:t>main en début de leçon et un temps de bilan en fin de leçon entre les encadrants est essentiel.</a:t>
            </a:r>
          </a:p>
          <a:p>
            <a:pPr lvl="1" algn="just">
              <a:lnSpc>
                <a:spcPct val="120000"/>
              </a:lnSpc>
              <a:spcAft>
                <a:spcPts val="800"/>
              </a:spcAft>
            </a:pPr>
            <a:r>
              <a:rPr lang="fr-FR" sz="7200" u="sng" dirty="0">
                <a:effectLst/>
                <a:latin typeface="Arial" panose="020B0604020202020204" pitchFamily="34" charset="0"/>
                <a:ea typeface="Calibri" panose="020F0502020204030204" pitchFamily="34" charset="0"/>
                <a:cs typeface="Times New Roman" panose="02020603050405020304" pitchFamily="18" charset="0"/>
              </a:rPr>
              <a:t>Prise en main :</a:t>
            </a:r>
            <a:r>
              <a:rPr lang="fr-FR" sz="7200" dirty="0">
                <a:effectLst/>
                <a:latin typeface="Arial" panose="020B0604020202020204" pitchFamily="34" charset="0"/>
                <a:ea typeface="Calibri" panose="020F0502020204030204" pitchFamily="34" charset="0"/>
                <a:cs typeface="Times New Roman" panose="02020603050405020304" pitchFamily="18" charset="0"/>
              </a:rPr>
              <a:t> </a:t>
            </a:r>
          </a:p>
          <a:p>
            <a:pPr marL="457200" lvl="1" indent="0" algn="just">
              <a:lnSpc>
                <a:spcPct val="120000"/>
              </a:lnSpc>
              <a:spcAft>
                <a:spcPts val="800"/>
              </a:spcAft>
              <a:buNone/>
            </a:pPr>
            <a:r>
              <a:rPr lang="fr-FR" sz="7200" dirty="0">
                <a:latin typeface="Arial" panose="020B0604020202020204" pitchFamily="34" charset="0"/>
                <a:ea typeface="Calibri" panose="020F0502020204030204" pitchFamily="34" charset="0"/>
                <a:cs typeface="Times New Roman" panose="02020603050405020304" pitchFamily="18" charset="0"/>
              </a:rPr>
              <a:t>I</a:t>
            </a:r>
            <a:r>
              <a:rPr lang="fr-FR" sz="7200" dirty="0">
                <a:effectLst/>
                <a:latin typeface="Arial" panose="020B0604020202020204" pitchFamily="34" charset="0"/>
                <a:ea typeface="Calibri" panose="020F0502020204030204" pitchFamily="34" charset="0"/>
                <a:cs typeface="Times New Roman" panose="02020603050405020304" pitchFamily="18" charset="0"/>
              </a:rPr>
              <a:t>nformation sur le climat de la classe (situations particulières), rappel de la séance précédente, objectif(s) et contenu(s) de la séance du jour, positionnement des adultes sur l’ensemble des zones à surveiller, sens de rotation, gestion du temps…</a:t>
            </a:r>
          </a:p>
          <a:p>
            <a:pPr marL="800100" lvl="1" indent="-342900" algn="just">
              <a:lnSpc>
                <a:spcPct val="120000"/>
              </a:lnSpc>
              <a:spcAft>
                <a:spcPts val="800"/>
              </a:spcAft>
              <a:tabLst>
                <a:tab pos="457200" algn="l"/>
              </a:tabLst>
            </a:pPr>
            <a:r>
              <a:rPr lang="fr-FR" sz="7200" u="sng" dirty="0">
                <a:effectLst/>
                <a:latin typeface="Arial" panose="020B0604020202020204" pitchFamily="34" charset="0"/>
                <a:ea typeface="Calibri" panose="020F0502020204030204" pitchFamily="34" charset="0"/>
                <a:cs typeface="Times New Roman" panose="02020603050405020304" pitchFamily="18" charset="0"/>
              </a:rPr>
              <a:t>Bilan </a:t>
            </a:r>
            <a:r>
              <a:rPr lang="fr-FR" sz="7200" u="sng" dirty="0">
                <a:latin typeface="Arial" panose="020B0604020202020204" pitchFamily="34" charset="0"/>
                <a:ea typeface="Calibri" panose="020F0502020204030204" pitchFamily="34" charset="0"/>
                <a:cs typeface="Times New Roman" panose="02020603050405020304" pitchFamily="18" charset="0"/>
              </a:rPr>
              <a:t>:</a:t>
            </a:r>
          </a:p>
          <a:p>
            <a:pPr marL="457200" lvl="1" indent="0" algn="just">
              <a:lnSpc>
                <a:spcPct val="120000"/>
              </a:lnSpc>
              <a:spcAft>
                <a:spcPts val="800"/>
              </a:spcAft>
              <a:buNone/>
              <a:tabLst>
                <a:tab pos="457200" algn="l"/>
              </a:tabLst>
            </a:pPr>
            <a:r>
              <a:rPr lang="fr-FR" sz="7200" dirty="0">
                <a:effectLst/>
                <a:latin typeface="Arial" panose="020B0604020202020204" pitchFamily="34" charset="0"/>
                <a:ea typeface="Calibri" panose="020F0502020204030204" pitchFamily="34" charset="0"/>
                <a:cs typeface="Times New Roman" panose="02020603050405020304" pitchFamily="18" charset="0"/>
              </a:rPr>
              <a:t>Réussite(s) et difficulté(s) qui permettent de fixer les perspective(s) pour la séance suivante</a:t>
            </a:r>
          </a:p>
          <a:p>
            <a:pPr marL="0" lvl="0" indent="0" algn="just">
              <a:lnSpc>
                <a:spcPct val="120000"/>
              </a:lnSpc>
              <a:spcAft>
                <a:spcPts val="800"/>
              </a:spcAft>
              <a:buNone/>
              <a:tabLst>
                <a:tab pos="457200" algn="l"/>
              </a:tabLst>
            </a:pPr>
            <a:r>
              <a:rPr lang="fr-FR" sz="7200" b="1" dirty="0">
                <a:latin typeface="Arial" panose="020B0604020202020204" pitchFamily="34" charset="0"/>
                <a:ea typeface="Calibri" panose="020F0502020204030204" pitchFamily="34" charset="0"/>
                <a:cs typeface="Times New Roman" panose="02020603050405020304" pitchFamily="18" charset="0"/>
              </a:rPr>
              <a:t>Pour le second degré</a:t>
            </a:r>
          </a:p>
          <a:p>
            <a:pPr lvl="1" algn="just">
              <a:lnSpc>
                <a:spcPct val="120000"/>
              </a:lnSpc>
              <a:spcAft>
                <a:spcPts val="800"/>
              </a:spcAft>
              <a:tabLst>
                <a:tab pos="457200" algn="l"/>
              </a:tabLst>
            </a:pPr>
            <a:r>
              <a:rPr lang="fr-FR" sz="6800" dirty="0">
                <a:latin typeface="Arial" panose="020B0604020202020204" pitchFamily="34" charset="0"/>
                <a:ea typeface="Calibri" panose="020F0502020204030204" pitchFamily="34" charset="0"/>
                <a:cs typeface="Times New Roman" panose="02020603050405020304" pitchFamily="18" charset="0"/>
              </a:rPr>
              <a:t>L’organisation et le déroulement des leçons est à l’initiative des équipes EPS. Le traitement pédagogique et didactique de l’APSA natation est à préciser dans le projet pédagogique EPS du collège. </a:t>
            </a:r>
          </a:p>
          <a:p>
            <a:pPr marL="0" lvl="0" indent="0" algn="just">
              <a:lnSpc>
                <a:spcPct val="120000"/>
              </a:lnSpc>
              <a:spcAft>
                <a:spcPts val="800"/>
              </a:spcAft>
              <a:buNone/>
              <a:tabLst>
                <a:tab pos="457200" algn="l"/>
              </a:tabLst>
            </a:pPr>
            <a:endParaRPr lang="fr-FR" sz="7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20000"/>
              </a:lnSpc>
              <a:buNone/>
            </a:pPr>
            <a:endParaRPr lang="fr-FR"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20000"/>
              </a:lnSpc>
              <a:buNone/>
            </a:pPr>
            <a:endParaRPr lang="fr-FR" dirty="0"/>
          </a:p>
        </p:txBody>
      </p:sp>
      <p:pic>
        <p:nvPicPr>
          <p:cNvPr id="6" name="Image 5">
            <a:extLst>
              <a:ext uri="{FF2B5EF4-FFF2-40B4-BE49-F238E27FC236}">
                <a16:creationId xmlns:a16="http://schemas.microsoft.com/office/drawing/2014/main" id="{A5C6F8BF-E486-9B48-97D0-C19EC916A27C}"/>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9" name="Titre 1">
            <a:extLst>
              <a:ext uri="{FF2B5EF4-FFF2-40B4-BE49-F238E27FC236}">
                <a16:creationId xmlns:a16="http://schemas.microsoft.com/office/drawing/2014/main" id="{E3FDFE7E-8527-4D45-8DD1-2F8B7BAB4D08}"/>
              </a:ext>
            </a:extLst>
          </p:cNvPr>
          <p:cNvSpPr txBox="1">
            <a:spLocks/>
          </p:cNvSpPr>
          <p:nvPr/>
        </p:nvSpPr>
        <p:spPr>
          <a:xfrm>
            <a:off x="838200" y="278636"/>
            <a:ext cx="10515600" cy="978568"/>
          </a:xfrm>
          <a:prstGeom prst="rect">
            <a:avLst/>
          </a:prstGeom>
          <a:solidFill>
            <a:srgbClr val="58CCC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latin typeface="Arial" panose="020B0604020202020204" pitchFamily="34" charset="0"/>
                <a:ea typeface="Calibri" panose="020F0502020204030204" pitchFamily="34" charset="0"/>
                <a:cs typeface="Times New Roman" panose="02020603050405020304" pitchFamily="18" charset="0"/>
              </a:rPr>
              <a:t>Le déroulement de la leçon</a:t>
            </a:r>
            <a:endParaRPr lang="fr-FR" sz="3600" dirty="0"/>
          </a:p>
        </p:txBody>
      </p:sp>
      <p:sp>
        <p:nvSpPr>
          <p:cNvPr id="7" name="ZoneTexte 6">
            <a:extLst>
              <a:ext uri="{FF2B5EF4-FFF2-40B4-BE49-F238E27FC236}">
                <a16:creationId xmlns:a16="http://schemas.microsoft.com/office/drawing/2014/main" id="{BA3AFF8A-5E78-DF43-B1C9-300289AA0F04}"/>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n°12</a:t>
            </a:r>
          </a:p>
        </p:txBody>
      </p:sp>
      <p:pic>
        <p:nvPicPr>
          <p:cNvPr id="8" name="Image 7">
            <a:hlinkClick r:id="rId3" action="ppaction://hlinksldjump"/>
            <a:extLst>
              <a:ext uri="{FF2B5EF4-FFF2-40B4-BE49-F238E27FC236}">
                <a16:creationId xmlns:a16="http://schemas.microsoft.com/office/drawing/2014/main" id="{96D7FE79-7B6D-264D-8B00-455E3C616E43}"/>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413694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7D4C3B0-679F-4E0B-94C8-0737C0AE5221}"/>
              </a:ext>
            </a:extLst>
          </p:cNvPr>
          <p:cNvSpPr>
            <a:spLocks noGrp="1"/>
          </p:cNvSpPr>
          <p:nvPr>
            <p:ph type="subTitle" idx="1"/>
          </p:nvPr>
        </p:nvSpPr>
        <p:spPr>
          <a:xfrm>
            <a:off x="1524000" y="4378932"/>
            <a:ext cx="9144000" cy="1466351"/>
          </a:xfrm>
          <a:solidFill>
            <a:schemeClr val="bg1"/>
          </a:solidFill>
          <a:ln>
            <a:noFill/>
          </a:ln>
        </p:spPr>
        <p:style>
          <a:lnRef idx="1">
            <a:schemeClr val="dk1"/>
          </a:lnRef>
          <a:fillRef idx="2">
            <a:schemeClr val="dk1"/>
          </a:fillRef>
          <a:effectRef idx="1">
            <a:schemeClr val="dk1"/>
          </a:effectRef>
          <a:fontRef idx="minor">
            <a:schemeClr val="dk1"/>
          </a:fontRef>
        </p:style>
        <p:txBody>
          <a:bodyPr>
            <a:normAutofit fontScale="92500"/>
          </a:bodyPr>
          <a:lstStyle/>
          <a:p>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fr-FR" sz="3200" dirty="0"/>
              <a:t> le savoir nager doit être distingué des activités proprement dites de natation fixées par les programmes d'enseignement </a:t>
            </a:r>
            <a:r>
              <a:rPr lang="fr-FR" sz="3200" dirty="0">
                <a:effectLst/>
                <a:latin typeface="Arial" panose="020B0604020202020204" pitchFamily="34" charset="0"/>
                <a:ea typeface="Calibri" panose="020F0502020204030204" pitchFamily="34" charset="0"/>
                <a:cs typeface="Times New Roman" panose="02020603050405020304" pitchFamily="18" charset="0"/>
              </a:rPr>
              <a:t> » arrêté </a:t>
            </a:r>
            <a:r>
              <a:rPr lang="fr-FR" sz="3200" dirty="0"/>
              <a:t>du 28-2-2022</a:t>
            </a:r>
            <a:endParaRPr lang="fr-FR" sz="3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CF188BFA-7CE9-7A45-AB79-91F8BC7208CA}"/>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9" name="Titre 1">
            <a:extLst>
              <a:ext uri="{FF2B5EF4-FFF2-40B4-BE49-F238E27FC236}">
                <a16:creationId xmlns:a16="http://schemas.microsoft.com/office/drawing/2014/main" id="{D68F41D3-1415-8044-BD51-2CD77BB66AAA}"/>
              </a:ext>
            </a:extLst>
          </p:cNvPr>
          <p:cNvSpPr txBox="1">
            <a:spLocks/>
          </p:cNvSpPr>
          <p:nvPr/>
        </p:nvSpPr>
        <p:spPr>
          <a:xfrm>
            <a:off x="838200" y="278636"/>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3</a:t>
            </a:r>
            <a:endParaRPr lang="fr-FR" sz="3600" dirty="0"/>
          </a:p>
        </p:txBody>
      </p:sp>
      <p:sp>
        <p:nvSpPr>
          <p:cNvPr id="12" name="ZoneTexte 11">
            <a:extLst>
              <a:ext uri="{FF2B5EF4-FFF2-40B4-BE49-F238E27FC236}">
                <a16:creationId xmlns:a16="http://schemas.microsoft.com/office/drawing/2014/main" id="{CD48FC98-87FE-D447-A466-8DF1710D5E74}"/>
              </a:ext>
            </a:extLst>
          </p:cNvPr>
          <p:cNvSpPr txBox="1"/>
          <p:nvPr/>
        </p:nvSpPr>
        <p:spPr>
          <a:xfrm>
            <a:off x="3048000" y="2545036"/>
            <a:ext cx="6096000" cy="707886"/>
          </a:xfrm>
          <a:prstGeom prst="rect">
            <a:avLst/>
          </a:prstGeom>
          <a:noFill/>
        </p:spPr>
        <p:txBody>
          <a:bodyPr wrap="square">
            <a:spAutoFit/>
          </a:bodyPr>
          <a:lstStyle/>
          <a:p>
            <a:pPr algn="ctr"/>
            <a: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 projet pédagogique</a:t>
            </a:r>
            <a:endParaRPr lang="fr-FR" sz="4000" dirty="0"/>
          </a:p>
        </p:txBody>
      </p:sp>
      <p:pic>
        <p:nvPicPr>
          <p:cNvPr id="6" name="Image 5">
            <a:hlinkClick r:id="rId3" action="ppaction://hlinksldjump"/>
            <a:extLst>
              <a:ext uri="{FF2B5EF4-FFF2-40B4-BE49-F238E27FC236}">
                <a16:creationId xmlns:a16="http://schemas.microsoft.com/office/drawing/2014/main" id="{FF73D2E5-6897-BF4D-B629-67B576454819}"/>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54773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droite 2">
            <a:extLst>
              <a:ext uri="{FF2B5EF4-FFF2-40B4-BE49-F238E27FC236}">
                <a16:creationId xmlns:a16="http://schemas.microsoft.com/office/drawing/2014/main" id="{6404808D-C0ED-4F55-904B-8C91A3BE728B}"/>
              </a:ext>
            </a:extLst>
          </p:cNvPr>
          <p:cNvSpPr/>
          <p:nvPr/>
        </p:nvSpPr>
        <p:spPr>
          <a:xfrm flipV="1">
            <a:off x="2490414" y="1283922"/>
            <a:ext cx="2282406" cy="2210589"/>
          </a:xfrm>
          <a:prstGeom prst="rightArrow">
            <a:avLst>
              <a:gd name="adj1" fmla="val 50000"/>
              <a:gd name="adj2" fmla="val 29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FC7CDD96-E59D-47B2-8993-22EBF53D443B}"/>
              </a:ext>
            </a:extLst>
          </p:cNvPr>
          <p:cNvSpPr/>
          <p:nvPr/>
        </p:nvSpPr>
        <p:spPr>
          <a:xfrm>
            <a:off x="4850674" y="2615814"/>
            <a:ext cx="709104" cy="6606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ou</a:t>
            </a:r>
            <a:r>
              <a:rPr lang="fr-FR" dirty="0"/>
              <a:t> </a:t>
            </a:r>
          </a:p>
        </p:txBody>
      </p:sp>
      <p:grpSp>
        <p:nvGrpSpPr>
          <p:cNvPr id="7" name="Groupe 6">
            <a:extLst>
              <a:ext uri="{FF2B5EF4-FFF2-40B4-BE49-F238E27FC236}">
                <a16:creationId xmlns:a16="http://schemas.microsoft.com/office/drawing/2014/main" id="{B66EC8B1-054D-4B03-A120-421CB83F2B72}"/>
              </a:ext>
            </a:extLst>
          </p:cNvPr>
          <p:cNvGrpSpPr/>
          <p:nvPr/>
        </p:nvGrpSpPr>
        <p:grpSpPr>
          <a:xfrm>
            <a:off x="5399062" y="4122277"/>
            <a:ext cx="3588951" cy="1609090"/>
            <a:chOff x="200026" y="133399"/>
            <a:chExt cx="2947980" cy="1610319"/>
          </a:xfrm>
        </p:grpSpPr>
        <p:grpSp>
          <p:nvGrpSpPr>
            <p:cNvPr id="8" name="Groupe 7">
              <a:extLst>
                <a:ext uri="{FF2B5EF4-FFF2-40B4-BE49-F238E27FC236}">
                  <a16:creationId xmlns:a16="http://schemas.microsoft.com/office/drawing/2014/main" id="{06A1602F-CA0B-47C9-9D51-BC175AFDC112}"/>
                </a:ext>
              </a:extLst>
            </p:cNvPr>
            <p:cNvGrpSpPr/>
            <p:nvPr/>
          </p:nvGrpSpPr>
          <p:grpSpPr>
            <a:xfrm>
              <a:off x="200026" y="133399"/>
              <a:ext cx="2947980" cy="1610319"/>
              <a:chOff x="179024" y="-38051"/>
              <a:chExt cx="2948002" cy="1610319"/>
            </a:xfrm>
          </p:grpSpPr>
          <p:sp>
            <p:nvSpPr>
              <p:cNvPr id="12" name="Ellipse 11">
                <a:extLst>
                  <a:ext uri="{FF2B5EF4-FFF2-40B4-BE49-F238E27FC236}">
                    <a16:creationId xmlns:a16="http://schemas.microsoft.com/office/drawing/2014/main" id="{B7C338D7-FE1E-4F4D-BC9D-0B62E6A3B2AF}"/>
                  </a:ext>
                </a:extLst>
              </p:cNvPr>
              <p:cNvSpPr>
                <a:spLocks noChangeArrowheads="1"/>
              </p:cNvSpPr>
              <p:nvPr/>
            </p:nvSpPr>
            <p:spPr bwMode="auto">
              <a:xfrm>
                <a:off x="179024" y="27720"/>
                <a:ext cx="1190625" cy="71434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Se connaître pour progresser</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6AD4497A-9794-4185-BD2D-990C33891563}"/>
                  </a:ext>
                </a:extLst>
              </p:cNvPr>
              <p:cNvSpPr>
                <a:spLocks noChangeArrowheads="1"/>
              </p:cNvSpPr>
              <p:nvPr/>
            </p:nvSpPr>
            <p:spPr bwMode="auto">
              <a:xfrm>
                <a:off x="1888776" y="-38051"/>
                <a:ext cx="1238250" cy="8763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Situer sa réalisation par rapport à soi et aux autres</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Ellipse 13">
                <a:extLst>
                  <a:ext uri="{FF2B5EF4-FFF2-40B4-BE49-F238E27FC236}">
                    <a16:creationId xmlns:a16="http://schemas.microsoft.com/office/drawing/2014/main" id="{75E6933F-2068-4E2A-B14E-7FFD7A375B6E}"/>
                  </a:ext>
                </a:extLst>
              </p:cNvPr>
              <p:cNvSpPr>
                <a:spLocks noChangeArrowheads="1"/>
              </p:cNvSpPr>
              <p:nvPr/>
            </p:nvSpPr>
            <p:spPr bwMode="auto">
              <a:xfrm>
                <a:off x="990599" y="857329"/>
                <a:ext cx="1179178" cy="71493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Utiliser un instrument de mesure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9" name="Double flèche horizontale 10">
              <a:extLst>
                <a:ext uri="{FF2B5EF4-FFF2-40B4-BE49-F238E27FC236}">
                  <a16:creationId xmlns:a16="http://schemas.microsoft.com/office/drawing/2014/main" id="{D6FF4FA4-563B-496F-823A-610204EF654F}"/>
                </a:ext>
              </a:extLst>
            </p:cNvPr>
            <p:cNvSpPr/>
            <p:nvPr/>
          </p:nvSpPr>
          <p:spPr>
            <a:xfrm>
              <a:off x="1285761" y="417416"/>
              <a:ext cx="714503" cy="266500"/>
            </a:xfrm>
            <a:prstGeom prst="leftRightArrow">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Double flèche verticale 11">
              <a:extLst>
                <a:ext uri="{FF2B5EF4-FFF2-40B4-BE49-F238E27FC236}">
                  <a16:creationId xmlns:a16="http://schemas.microsoft.com/office/drawing/2014/main" id="{7F1851D1-8032-49CE-A6E7-91ED30A886AC}"/>
                </a:ext>
              </a:extLst>
            </p:cNvPr>
            <p:cNvSpPr/>
            <p:nvPr/>
          </p:nvSpPr>
          <p:spPr>
            <a:xfrm rot="1989024">
              <a:off x="2009774" y="809667"/>
              <a:ext cx="276225" cy="448310"/>
            </a:xfrm>
            <a:prstGeom prst="upDownArrow">
              <a:avLst>
                <a:gd name="adj1" fmla="val 49766"/>
                <a:gd name="adj2" fmla="val 50000"/>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Double flèche verticale 12">
              <a:extLst>
                <a:ext uri="{FF2B5EF4-FFF2-40B4-BE49-F238E27FC236}">
                  <a16:creationId xmlns:a16="http://schemas.microsoft.com/office/drawing/2014/main" id="{1DF15E07-8BB0-4BD5-AD89-C7F7039B225E}"/>
                </a:ext>
              </a:extLst>
            </p:cNvPr>
            <p:cNvSpPr/>
            <p:nvPr/>
          </p:nvSpPr>
          <p:spPr>
            <a:xfrm rot="19339433">
              <a:off x="981076" y="781222"/>
              <a:ext cx="276225" cy="448310"/>
            </a:xfrm>
            <a:prstGeom prst="upDownArrow">
              <a:avLst>
                <a:gd name="adj1" fmla="val 49766"/>
                <a:gd name="adj2" fmla="val 50000"/>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15" name="Groupe 14">
            <a:extLst>
              <a:ext uri="{FF2B5EF4-FFF2-40B4-BE49-F238E27FC236}">
                <a16:creationId xmlns:a16="http://schemas.microsoft.com/office/drawing/2014/main" id="{32874F57-7740-4999-8749-E200A1461B1A}"/>
              </a:ext>
            </a:extLst>
          </p:cNvPr>
          <p:cNvGrpSpPr/>
          <p:nvPr/>
        </p:nvGrpSpPr>
        <p:grpSpPr>
          <a:xfrm>
            <a:off x="872721" y="3494512"/>
            <a:ext cx="3251314" cy="1688853"/>
            <a:chOff x="438151" y="171450"/>
            <a:chExt cx="2650675" cy="1495425"/>
          </a:xfrm>
        </p:grpSpPr>
        <p:grpSp>
          <p:nvGrpSpPr>
            <p:cNvPr id="16" name="Groupe 15">
              <a:extLst>
                <a:ext uri="{FF2B5EF4-FFF2-40B4-BE49-F238E27FC236}">
                  <a16:creationId xmlns:a16="http://schemas.microsoft.com/office/drawing/2014/main" id="{BB2FA2FC-02A8-43D5-9EB8-E15CD0455245}"/>
                </a:ext>
              </a:extLst>
            </p:cNvPr>
            <p:cNvGrpSpPr/>
            <p:nvPr/>
          </p:nvGrpSpPr>
          <p:grpSpPr>
            <a:xfrm>
              <a:off x="438151" y="171450"/>
              <a:ext cx="2650675" cy="1495425"/>
              <a:chOff x="417150" y="0"/>
              <a:chExt cx="2650694" cy="1495425"/>
            </a:xfrm>
          </p:grpSpPr>
          <p:sp>
            <p:nvSpPr>
              <p:cNvPr id="20" name="Ellipse 19">
                <a:extLst>
                  <a:ext uri="{FF2B5EF4-FFF2-40B4-BE49-F238E27FC236}">
                    <a16:creationId xmlns:a16="http://schemas.microsoft.com/office/drawing/2014/main" id="{DB0CB3D6-0C15-43B6-B3CD-F35EF07DA4B7}"/>
                  </a:ext>
                </a:extLst>
              </p:cNvPr>
              <p:cNvSpPr>
                <a:spLocks noChangeArrowheads="1"/>
              </p:cNvSpPr>
              <p:nvPr/>
            </p:nvSpPr>
            <p:spPr bwMode="auto">
              <a:xfrm>
                <a:off x="417150" y="95250"/>
                <a:ext cx="990522" cy="56197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Ressources de l’élève</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Ellipse 20">
                <a:extLst>
                  <a:ext uri="{FF2B5EF4-FFF2-40B4-BE49-F238E27FC236}">
                    <a16:creationId xmlns:a16="http://schemas.microsoft.com/office/drawing/2014/main" id="{94CD1E72-D4ED-4554-8CE2-0699223CD488}"/>
                  </a:ext>
                </a:extLst>
              </p:cNvPr>
              <p:cNvSpPr>
                <a:spLocks noChangeArrowheads="1"/>
              </p:cNvSpPr>
              <p:nvPr/>
            </p:nvSpPr>
            <p:spPr bwMode="auto">
              <a:xfrm>
                <a:off x="2002959" y="0"/>
                <a:ext cx="1064885" cy="713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Contraintes du milieu aquatique</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2" name="Ellipse 21">
                <a:extLst>
                  <a:ext uri="{FF2B5EF4-FFF2-40B4-BE49-F238E27FC236}">
                    <a16:creationId xmlns:a16="http://schemas.microsoft.com/office/drawing/2014/main" id="{73197782-42C6-4D04-91E8-C76D91EBBC07}"/>
                  </a:ext>
                </a:extLst>
              </p:cNvPr>
              <p:cNvSpPr>
                <a:spLocks noChangeArrowheads="1"/>
              </p:cNvSpPr>
              <p:nvPr/>
            </p:nvSpPr>
            <p:spPr bwMode="auto">
              <a:xfrm>
                <a:off x="1038219" y="828375"/>
                <a:ext cx="1341096" cy="6670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800" dirty="0">
                    <a:effectLst/>
                    <a:latin typeface="Arial" panose="020B0604020202020204" pitchFamily="34" charset="0"/>
                    <a:ea typeface="Calibri" panose="020F0502020204030204" pitchFamily="34" charset="0"/>
                    <a:cs typeface="Times New Roman" panose="02020603050405020304" pitchFamily="18" charset="0"/>
                  </a:rPr>
                  <a:t>Agir en sécurité : Réaliser des choix d’itinéraires adaptés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Double flèche horizontale 39">
              <a:extLst>
                <a:ext uri="{FF2B5EF4-FFF2-40B4-BE49-F238E27FC236}">
                  <a16:creationId xmlns:a16="http://schemas.microsoft.com/office/drawing/2014/main" id="{E0E54BAC-5BA3-4C48-A956-A6DC9411211D}"/>
                </a:ext>
              </a:extLst>
            </p:cNvPr>
            <p:cNvSpPr/>
            <p:nvPr/>
          </p:nvSpPr>
          <p:spPr>
            <a:xfrm>
              <a:off x="1304917" y="428626"/>
              <a:ext cx="790584" cy="266500"/>
            </a:xfrm>
            <a:prstGeom prst="lef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Double flèche verticale 40">
              <a:extLst>
                <a:ext uri="{FF2B5EF4-FFF2-40B4-BE49-F238E27FC236}">
                  <a16:creationId xmlns:a16="http://schemas.microsoft.com/office/drawing/2014/main" id="{FA5192CA-E532-4C4B-9486-3A7CF3A4AAD7}"/>
                </a:ext>
              </a:extLst>
            </p:cNvPr>
            <p:cNvSpPr/>
            <p:nvPr/>
          </p:nvSpPr>
          <p:spPr>
            <a:xfrm rot="1989024">
              <a:off x="2124076" y="752476"/>
              <a:ext cx="276225" cy="448310"/>
            </a:xfrm>
            <a:prstGeom prst="upDownArrow">
              <a:avLst>
                <a:gd name="adj1" fmla="val 49766"/>
                <a:gd name="adj2" fmla="val 5000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Double flèche verticale 41">
              <a:extLst>
                <a:ext uri="{FF2B5EF4-FFF2-40B4-BE49-F238E27FC236}">
                  <a16:creationId xmlns:a16="http://schemas.microsoft.com/office/drawing/2014/main" id="{28A181E9-5B1E-4DD0-93F2-34B98FE6B719}"/>
                </a:ext>
              </a:extLst>
            </p:cNvPr>
            <p:cNvSpPr/>
            <p:nvPr/>
          </p:nvSpPr>
          <p:spPr>
            <a:xfrm rot="19700027">
              <a:off x="1047776" y="731678"/>
              <a:ext cx="276225" cy="448310"/>
            </a:xfrm>
            <a:prstGeom prst="upDownArrow">
              <a:avLst>
                <a:gd name="adj1" fmla="val 49766"/>
                <a:gd name="adj2" fmla="val 5000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9" name="Rectangle : coins arrondis 28">
            <a:extLst>
              <a:ext uri="{FF2B5EF4-FFF2-40B4-BE49-F238E27FC236}">
                <a16:creationId xmlns:a16="http://schemas.microsoft.com/office/drawing/2014/main" id="{18A0BAC0-FD2B-4A54-9099-5CB23A27267D}"/>
              </a:ext>
            </a:extLst>
          </p:cNvPr>
          <p:cNvSpPr/>
          <p:nvPr/>
        </p:nvSpPr>
        <p:spPr>
          <a:xfrm>
            <a:off x="729473" y="6249905"/>
            <a:ext cx="10532887" cy="51046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t>Agir en sécurité et en autonomie</a:t>
            </a:r>
          </a:p>
        </p:txBody>
      </p:sp>
      <p:sp>
        <p:nvSpPr>
          <p:cNvPr id="31" name="Rectangle 30">
            <a:extLst>
              <a:ext uri="{FF2B5EF4-FFF2-40B4-BE49-F238E27FC236}">
                <a16:creationId xmlns:a16="http://schemas.microsoft.com/office/drawing/2014/main" id="{28257778-ADD0-49DE-96E4-FD8BDDBACAE9}"/>
              </a:ext>
            </a:extLst>
          </p:cNvPr>
          <p:cNvSpPr/>
          <p:nvPr/>
        </p:nvSpPr>
        <p:spPr>
          <a:xfrm>
            <a:off x="2490411" y="1765780"/>
            <a:ext cx="2035847" cy="13023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CA2 : </a:t>
            </a:r>
            <a:r>
              <a:rPr lang="fr-FR" sz="1400" b="1" dirty="0">
                <a:solidFill>
                  <a:srgbClr val="FF0000"/>
                </a:solidFill>
              </a:rPr>
              <a:t>Adapter ses déplacements à des environnements variés </a:t>
            </a:r>
            <a:r>
              <a:rPr lang="fr-FR" sz="1400" dirty="0"/>
              <a:t>(milieu aquatique) </a:t>
            </a:r>
          </a:p>
        </p:txBody>
      </p:sp>
      <p:pic>
        <p:nvPicPr>
          <p:cNvPr id="37" name="Image 36">
            <a:extLst>
              <a:ext uri="{FF2B5EF4-FFF2-40B4-BE49-F238E27FC236}">
                <a16:creationId xmlns:a16="http://schemas.microsoft.com/office/drawing/2014/main" id="{815B59B9-E98C-D343-ACB4-694B58DC8EF4}"/>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262360" y="5974500"/>
            <a:ext cx="741680" cy="744855"/>
          </a:xfrm>
          <a:prstGeom prst="rect">
            <a:avLst/>
          </a:prstGeom>
        </p:spPr>
      </p:pic>
      <p:sp>
        <p:nvSpPr>
          <p:cNvPr id="39" name="Titre 1">
            <a:extLst>
              <a:ext uri="{FF2B5EF4-FFF2-40B4-BE49-F238E27FC236}">
                <a16:creationId xmlns:a16="http://schemas.microsoft.com/office/drawing/2014/main" id="{DCECD4DB-F7D4-6343-B8FA-010C1A4B17CF}"/>
              </a:ext>
            </a:extLst>
          </p:cNvPr>
          <p:cNvSpPr txBox="1">
            <a:spLocks/>
          </p:cNvSpPr>
          <p:nvPr/>
        </p:nvSpPr>
        <p:spPr>
          <a:xfrm>
            <a:off x="838200" y="278636"/>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Enjeux pédagogiques</a:t>
            </a:r>
            <a:endParaRPr lang="fr-FR" sz="3600" dirty="0"/>
          </a:p>
        </p:txBody>
      </p:sp>
      <p:sp>
        <p:nvSpPr>
          <p:cNvPr id="34" name="ZoneTexte 33">
            <a:extLst>
              <a:ext uri="{FF2B5EF4-FFF2-40B4-BE49-F238E27FC236}">
                <a16:creationId xmlns:a16="http://schemas.microsoft.com/office/drawing/2014/main" id="{955BF0EA-B9E5-3B47-B598-60A5BFF3A143}"/>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n°13</a:t>
            </a:r>
          </a:p>
        </p:txBody>
      </p:sp>
      <p:pic>
        <p:nvPicPr>
          <p:cNvPr id="36" name="Image 35">
            <a:hlinkClick r:id="rId4" action="ppaction://hlinksldjump"/>
            <a:extLst>
              <a:ext uri="{FF2B5EF4-FFF2-40B4-BE49-F238E27FC236}">
                <a16:creationId xmlns:a16="http://schemas.microsoft.com/office/drawing/2014/main" id="{9D12B9A1-079F-8244-AC31-4CF3611BE44D}"/>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
        <p:nvSpPr>
          <p:cNvPr id="38" name="Rectangle 37">
            <a:extLst>
              <a:ext uri="{FF2B5EF4-FFF2-40B4-BE49-F238E27FC236}">
                <a16:creationId xmlns:a16="http://schemas.microsoft.com/office/drawing/2014/main" id="{28257778-ADD0-49DE-96E4-FD8BDDBACAE9}"/>
              </a:ext>
            </a:extLst>
          </p:cNvPr>
          <p:cNvSpPr/>
          <p:nvPr/>
        </p:nvSpPr>
        <p:spPr>
          <a:xfrm>
            <a:off x="870687" y="1410103"/>
            <a:ext cx="1063174" cy="31760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Cycle1</a:t>
            </a:r>
          </a:p>
        </p:txBody>
      </p:sp>
      <p:sp>
        <p:nvSpPr>
          <p:cNvPr id="40" name="Rectangle 39">
            <a:extLst>
              <a:ext uri="{FF2B5EF4-FFF2-40B4-BE49-F238E27FC236}">
                <a16:creationId xmlns:a16="http://schemas.microsoft.com/office/drawing/2014/main" id="{28257778-ADD0-49DE-96E4-FD8BDDBACAE9}"/>
              </a:ext>
            </a:extLst>
          </p:cNvPr>
          <p:cNvSpPr/>
          <p:nvPr/>
        </p:nvSpPr>
        <p:spPr>
          <a:xfrm>
            <a:off x="1738780" y="1414666"/>
            <a:ext cx="3018158" cy="31760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Cycle2</a:t>
            </a:r>
          </a:p>
        </p:txBody>
      </p:sp>
      <p:sp>
        <p:nvSpPr>
          <p:cNvPr id="41" name="Flèche : droite 2">
            <a:extLst>
              <a:ext uri="{FF2B5EF4-FFF2-40B4-BE49-F238E27FC236}">
                <a16:creationId xmlns:a16="http://schemas.microsoft.com/office/drawing/2014/main" id="{6404808D-C0ED-4F55-904B-8C91A3BE728B}"/>
              </a:ext>
            </a:extLst>
          </p:cNvPr>
          <p:cNvSpPr/>
          <p:nvPr/>
        </p:nvSpPr>
        <p:spPr>
          <a:xfrm flipV="1">
            <a:off x="5051047" y="1606189"/>
            <a:ext cx="6793619" cy="86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28257778-ADD0-49DE-96E4-FD8BDDBACAE9}"/>
              </a:ext>
            </a:extLst>
          </p:cNvPr>
          <p:cNvSpPr/>
          <p:nvPr/>
        </p:nvSpPr>
        <p:spPr>
          <a:xfrm>
            <a:off x="5051047" y="1686859"/>
            <a:ext cx="6211313" cy="73132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CA2 : </a:t>
            </a:r>
            <a:r>
              <a:rPr lang="fr-FR" sz="1400" b="1" dirty="0">
                <a:solidFill>
                  <a:srgbClr val="FF0000"/>
                </a:solidFill>
              </a:rPr>
              <a:t>Adapter ses déplacements à des environnements variés </a:t>
            </a:r>
          </a:p>
        </p:txBody>
      </p:sp>
      <p:sp>
        <p:nvSpPr>
          <p:cNvPr id="45" name="Rectangle 44">
            <a:extLst>
              <a:ext uri="{FF2B5EF4-FFF2-40B4-BE49-F238E27FC236}">
                <a16:creationId xmlns:a16="http://schemas.microsoft.com/office/drawing/2014/main" id="{28257778-ADD0-49DE-96E4-FD8BDDBACAE9}"/>
              </a:ext>
            </a:extLst>
          </p:cNvPr>
          <p:cNvSpPr/>
          <p:nvPr/>
        </p:nvSpPr>
        <p:spPr>
          <a:xfrm>
            <a:off x="5051046" y="1414666"/>
            <a:ext cx="3936967" cy="31760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Cycle3</a:t>
            </a:r>
          </a:p>
        </p:txBody>
      </p:sp>
      <p:sp>
        <p:nvSpPr>
          <p:cNvPr id="46" name="Flèche : droite 2">
            <a:extLst>
              <a:ext uri="{FF2B5EF4-FFF2-40B4-BE49-F238E27FC236}">
                <a16:creationId xmlns:a16="http://schemas.microsoft.com/office/drawing/2014/main" id="{6404808D-C0ED-4F55-904B-8C91A3BE728B}"/>
              </a:ext>
            </a:extLst>
          </p:cNvPr>
          <p:cNvSpPr/>
          <p:nvPr/>
        </p:nvSpPr>
        <p:spPr>
          <a:xfrm flipV="1">
            <a:off x="5051048" y="3339325"/>
            <a:ext cx="6793618" cy="86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28257778-ADD0-49DE-96E4-FD8BDDBACAE9}"/>
              </a:ext>
            </a:extLst>
          </p:cNvPr>
          <p:cNvSpPr/>
          <p:nvPr/>
        </p:nvSpPr>
        <p:spPr>
          <a:xfrm>
            <a:off x="5051047" y="3419995"/>
            <a:ext cx="6211313" cy="73132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CA1 : Produire une performance optimale, mesurable à une échéance donnée</a:t>
            </a:r>
          </a:p>
        </p:txBody>
      </p:sp>
      <p:sp>
        <p:nvSpPr>
          <p:cNvPr id="48" name="Ellipse 47">
            <a:extLst>
              <a:ext uri="{FF2B5EF4-FFF2-40B4-BE49-F238E27FC236}">
                <a16:creationId xmlns:a16="http://schemas.microsoft.com/office/drawing/2014/main" id="{93AC9379-1239-425F-BB19-DEC2A84192AB}"/>
              </a:ext>
            </a:extLst>
          </p:cNvPr>
          <p:cNvSpPr/>
          <p:nvPr/>
        </p:nvSpPr>
        <p:spPr>
          <a:xfrm>
            <a:off x="4287257" y="2412650"/>
            <a:ext cx="763788" cy="1738668"/>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Attendus de fin de cycle 2</a:t>
            </a:r>
          </a:p>
        </p:txBody>
      </p:sp>
      <p:sp>
        <p:nvSpPr>
          <p:cNvPr id="50" name="Rectangle 49">
            <a:extLst>
              <a:ext uri="{FF2B5EF4-FFF2-40B4-BE49-F238E27FC236}">
                <a16:creationId xmlns:a16="http://schemas.microsoft.com/office/drawing/2014/main" id="{28257778-ADD0-49DE-96E4-FD8BDDBACAE9}"/>
              </a:ext>
            </a:extLst>
          </p:cNvPr>
          <p:cNvSpPr/>
          <p:nvPr/>
        </p:nvSpPr>
        <p:spPr>
          <a:xfrm>
            <a:off x="8346733" y="1413477"/>
            <a:ext cx="3936967" cy="31760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Cycle4</a:t>
            </a:r>
          </a:p>
        </p:txBody>
      </p:sp>
      <p:sp>
        <p:nvSpPr>
          <p:cNvPr id="51" name="Ellipse 50">
            <a:extLst>
              <a:ext uri="{FF2B5EF4-FFF2-40B4-BE49-F238E27FC236}">
                <a16:creationId xmlns:a16="http://schemas.microsoft.com/office/drawing/2014/main" id="{93AC9379-1239-425F-BB19-DEC2A84192AB}"/>
              </a:ext>
            </a:extLst>
          </p:cNvPr>
          <p:cNvSpPr/>
          <p:nvPr/>
        </p:nvSpPr>
        <p:spPr>
          <a:xfrm>
            <a:off x="8068159" y="2323745"/>
            <a:ext cx="3542249" cy="628092"/>
          </a:xfrm>
          <a:prstGeom prst="ellipse">
            <a:avLst/>
          </a:prstGeom>
          <a:solidFill>
            <a:schemeClr val="bg1"/>
          </a:solid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Si non validé au cycle 3, Attestation du Savoir Nager en Sécurité</a:t>
            </a:r>
          </a:p>
        </p:txBody>
      </p:sp>
      <p:sp>
        <p:nvSpPr>
          <p:cNvPr id="52" name="Ellipse 51">
            <a:extLst>
              <a:ext uri="{FF2B5EF4-FFF2-40B4-BE49-F238E27FC236}">
                <a16:creationId xmlns:a16="http://schemas.microsoft.com/office/drawing/2014/main" id="{93AC9379-1239-425F-BB19-DEC2A84192AB}"/>
              </a:ext>
            </a:extLst>
          </p:cNvPr>
          <p:cNvSpPr/>
          <p:nvPr/>
        </p:nvSpPr>
        <p:spPr>
          <a:xfrm>
            <a:off x="5047868" y="3000408"/>
            <a:ext cx="6562540" cy="495161"/>
          </a:xfrm>
          <a:prstGeom prst="ellipse">
            <a:avLst/>
          </a:prstGeom>
          <a:solidFill>
            <a:schemeClr val="bg1"/>
          </a:solid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à défaut attendus de fin de cycle 2</a:t>
            </a:r>
          </a:p>
        </p:txBody>
      </p:sp>
      <p:sp>
        <p:nvSpPr>
          <p:cNvPr id="24" name="Ellipse 23">
            <a:extLst>
              <a:ext uri="{FF2B5EF4-FFF2-40B4-BE49-F238E27FC236}">
                <a16:creationId xmlns:a16="http://schemas.microsoft.com/office/drawing/2014/main" id="{93AC9379-1239-425F-BB19-DEC2A84192AB}"/>
              </a:ext>
            </a:extLst>
          </p:cNvPr>
          <p:cNvSpPr/>
          <p:nvPr/>
        </p:nvSpPr>
        <p:spPr>
          <a:xfrm>
            <a:off x="5047868" y="2265924"/>
            <a:ext cx="3391914" cy="743478"/>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Attendus de fin de cycle 3, dont l’ Attestation du Savoir Nager en Sécurité</a:t>
            </a:r>
          </a:p>
        </p:txBody>
      </p:sp>
      <p:sp>
        <p:nvSpPr>
          <p:cNvPr id="43" name="Flèche : droite 2">
            <a:extLst>
              <a:ext uri="{FF2B5EF4-FFF2-40B4-BE49-F238E27FC236}">
                <a16:creationId xmlns:a16="http://schemas.microsoft.com/office/drawing/2014/main" id="{6404808D-C0ED-4F55-904B-8C91A3BE728B}"/>
              </a:ext>
            </a:extLst>
          </p:cNvPr>
          <p:cNvSpPr/>
          <p:nvPr/>
        </p:nvSpPr>
        <p:spPr>
          <a:xfrm flipV="1">
            <a:off x="422463" y="1282360"/>
            <a:ext cx="2282406" cy="2210589"/>
          </a:xfrm>
          <a:prstGeom prst="rightArrow">
            <a:avLst>
              <a:gd name="adj1" fmla="val 50000"/>
              <a:gd name="adj2" fmla="val 29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8257778-ADD0-49DE-96E4-FD8BDDBACAE9}"/>
              </a:ext>
            </a:extLst>
          </p:cNvPr>
          <p:cNvSpPr/>
          <p:nvPr/>
        </p:nvSpPr>
        <p:spPr>
          <a:xfrm>
            <a:off x="277783" y="1851858"/>
            <a:ext cx="2264227" cy="11104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err="1"/>
              <a:t>Obj</a:t>
            </a:r>
            <a:r>
              <a:rPr lang="fr-FR" sz="1400" dirty="0"/>
              <a:t> 1: </a:t>
            </a:r>
            <a:r>
              <a:rPr lang="fr-FR" sz="1400" b="1" dirty="0">
                <a:solidFill>
                  <a:srgbClr val="FF0000"/>
                </a:solidFill>
              </a:rPr>
              <a:t>adapter ses équilibres et ses déplacements à des environnements et des contraintes variés </a:t>
            </a:r>
            <a:endParaRPr lang="fr-FR" sz="1400" dirty="0"/>
          </a:p>
        </p:txBody>
      </p:sp>
      <p:sp>
        <p:nvSpPr>
          <p:cNvPr id="53" name="Ellipse 52">
            <a:extLst>
              <a:ext uri="{FF2B5EF4-FFF2-40B4-BE49-F238E27FC236}">
                <a16:creationId xmlns:a16="http://schemas.microsoft.com/office/drawing/2014/main" id="{93AC9379-1239-425F-BB19-DEC2A84192AB}"/>
              </a:ext>
            </a:extLst>
          </p:cNvPr>
          <p:cNvSpPr/>
          <p:nvPr/>
        </p:nvSpPr>
        <p:spPr>
          <a:xfrm>
            <a:off x="5051045" y="5792217"/>
            <a:ext cx="3690961" cy="401312"/>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Attendus de fin de cycle 3</a:t>
            </a:r>
          </a:p>
        </p:txBody>
      </p:sp>
    </p:spTree>
    <p:extLst>
      <p:ext uri="{BB962C8B-B14F-4D97-AF65-F5344CB8AC3E}">
        <p14:creationId xmlns:p14="http://schemas.microsoft.com/office/powerpoint/2010/main" val="549210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36FFF3B4-91F9-4801-B95F-A7FF7E5BD86B}"/>
              </a:ext>
            </a:extLst>
          </p:cNvPr>
          <p:cNvSpPr txBox="1">
            <a:spLocks/>
          </p:cNvSpPr>
          <p:nvPr/>
        </p:nvSpPr>
        <p:spPr>
          <a:xfrm>
            <a:off x="838200" y="1902721"/>
            <a:ext cx="10515600" cy="4053805"/>
          </a:xfrm>
          <a:prstGeom prst="rect">
            <a:avLst/>
          </a:prstGeom>
          <a:ln>
            <a:solidFill>
              <a:srgbClr val="5C74AA"/>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2000" b="1" dirty="0">
                <a:ea typeface="Courier New" panose="02070309020205020404" pitchFamily="49" charset="0"/>
                <a:cs typeface="Arial" panose="020B0604020202020204" pitchFamily="34" charset="0"/>
              </a:rPr>
              <a:t>Savoir nager en sécurité est une compétence qui requiert des connaissances, capacités et attitudes.</a:t>
            </a:r>
          </a:p>
          <a:p>
            <a:pPr marL="0" indent="0">
              <a:lnSpc>
                <a:spcPct val="100000"/>
              </a:lnSpc>
              <a:buNone/>
            </a:pPr>
            <a:r>
              <a:rPr lang="fr-FR" sz="2000" b="1" dirty="0">
                <a:ea typeface="Courier New" panose="02070309020205020404" pitchFamily="49" charset="0"/>
                <a:cs typeface="Arial" panose="020B0604020202020204" pitchFamily="34" charset="0"/>
              </a:rPr>
              <a:t>Les champs d’apprentissage 1 et 2  </a:t>
            </a:r>
            <a:r>
              <a:rPr lang="fr-FR" sz="2000" b="1">
                <a:ea typeface="Courier New" panose="02070309020205020404" pitchFamily="49" charset="0"/>
                <a:cs typeface="Arial" panose="020B0604020202020204" pitchFamily="34" charset="0"/>
              </a:rPr>
              <a:t>ne sauraient </a:t>
            </a:r>
            <a:r>
              <a:rPr lang="fr-FR" sz="2000" b="1" dirty="0">
                <a:ea typeface="Courier New" panose="02070309020205020404" pitchFamily="49" charset="0"/>
                <a:cs typeface="Arial" panose="020B0604020202020204" pitchFamily="34" charset="0"/>
              </a:rPr>
              <a:t>se limiter à des apprentissages moteurs.</a:t>
            </a:r>
          </a:p>
          <a:p>
            <a:pPr marL="0" indent="0">
              <a:lnSpc>
                <a:spcPct val="100000"/>
              </a:lnSpc>
              <a:buNone/>
            </a:pPr>
            <a:r>
              <a:rPr lang="fr-FR" sz="2000" b="1" dirty="0">
                <a:ea typeface="Courier New" panose="02070309020205020404" pitchFamily="49" charset="0"/>
                <a:cs typeface="Arial" panose="020B0604020202020204" pitchFamily="34" charset="0"/>
              </a:rPr>
              <a:t>La dimension affective liée aux représentations de l’activité et du milieu est une composante incontournable de tout action d’enseignement et de tout apprentissage.</a:t>
            </a:r>
          </a:p>
          <a:p>
            <a:pPr marL="0" indent="0">
              <a:lnSpc>
                <a:spcPct val="100000"/>
              </a:lnSpc>
              <a:buNone/>
            </a:pPr>
            <a:r>
              <a:rPr lang="fr-FR" sz="2000" b="1" dirty="0">
                <a:ea typeface="Courier New" panose="02070309020205020404" pitchFamily="49" charset="0"/>
                <a:cs typeface="Arial" panose="020B0604020202020204" pitchFamily="34" charset="0"/>
              </a:rPr>
              <a:t>La dimension sécuritaire est à prendre à compte tout au long des séquences d’enseignement.</a:t>
            </a:r>
          </a:p>
          <a:p>
            <a:pPr marL="0" indent="0">
              <a:lnSpc>
                <a:spcPct val="100000"/>
              </a:lnSpc>
              <a:buNone/>
            </a:pPr>
            <a:r>
              <a:rPr lang="fr-FR" sz="2000" b="1" dirty="0">
                <a:ea typeface="Courier New" panose="02070309020205020404" pitchFamily="49" charset="0"/>
                <a:cs typeface="Arial" panose="020B0604020202020204" pitchFamily="34" charset="0"/>
              </a:rPr>
              <a:t>La posture et la démarche de l’enseignant doivent garantir la mise en œuvre d’un enseignement prenant en compte toutes ces dimensions.</a:t>
            </a:r>
          </a:p>
        </p:txBody>
      </p:sp>
      <p:pic>
        <p:nvPicPr>
          <p:cNvPr id="9" name="Image 8">
            <a:extLst>
              <a:ext uri="{FF2B5EF4-FFF2-40B4-BE49-F238E27FC236}">
                <a16:creationId xmlns:a16="http://schemas.microsoft.com/office/drawing/2014/main" id="{A5EC2DE3-1B6A-F14E-AC97-B21B3C214D9E}"/>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838200" y="388974"/>
            <a:ext cx="10515600" cy="978568"/>
          </a:xfrm>
          <a:prstGeom prst="rect">
            <a:avLst/>
          </a:prstGeom>
          <a:solidFill>
            <a:srgbClr val="5BC68E"/>
          </a:solidFill>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d’enseignement moteurs, </a:t>
            </a:r>
          </a:p>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méthodologiques et sociaux</a:t>
            </a:r>
          </a:p>
          <a:p>
            <a:pPr algn="ctr"/>
            <a:r>
              <a:rPr lang="fr-FR" sz="2800" kern="0" dirty="0">
                <a:solidFill>
                  <a:srgbClr val="000000"/>
                </a:solidFill>
                <a:latin typeface="Arial" panose="020B0604020202020204" pitchFamily="34" charset="0"/>
                <a:cs typeface="Times New Roman" panose="02020603050405020304" pitchFamily="18" charset="0"/>
              </a:rPr>
              <a:t>(Préambule)</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3"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294586"/>
            <a:ext cx="552226" cy="552226"/>
          </a:xfrm>
          <a:prstGeom prst="rect">
            <a:avLst/>
          </a:prstGeom>
        </p:spPr>
      </p:pic>
    </p:spTree>
    <p:extLst>
      <p:ext uri="{BB962C8B-B14F-4D97-AF65-F5344CB8AC3E}">
        <p14:creationId xmlns:p14="http://schemas.microsoft.com/office/powerpoint/2010/main" val="79874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uble flèche horizontale 23"/>
          <p:cNvSpPr/>
          <p:nvPr/>
        </p:nvSpPr>
        <p:spPr>
          <a:xfrm rot="16200000">
            <a:off x="2184196" y="3004782"/>
            <a:ext cx="2241755" cy="4058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18230" y="2750527"/>
            <a:ext cx="11769213" cy="8357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A5EC2DE3-1B6A-F14E-AC97-B21B3C214D9E}"/>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80143" y="5968328"/>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629728" y="41273"/>
            <a:ext cx="10515600" cy="884446"/>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d’enseignement moteurs, </a:t>
            </a:r>
          </a:p>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méthodologiques et sociaux (CA2 et 1)</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176053" y="141417"/>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4"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127" y="188469"/>
            <a:ext cx="552226" cy="552226"/>
          </a:xfrm>
          <a:prstGeom prst="rect">
            <a:avLst/>
          </a:prstGeom>
        </p:spPr>
      </p:pic>
      <p:sp>
        <p:nvSpPr>
          <p:cNvPr id="16" name="Ellipse 15"/>
          <p:cNvSpPr/>
          <p:nvPr/>
        </p:nvSpPr>
        <p:spPr>
          <a:xfrm>
            <a:off x="65127" y="2401482"/>
            <a:ext cx="1878396" cy="171081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Elève</a:t>
            </a:r>
          </a:p>
        </p:txBody>
      </p:sp>
      <p:sp>
        <p:nvSpPr>
          <p:cNvPr id="17" name="Rectangle 16"/>
          <p:cNvSpPr/>
          <p:nvPr/>
        </p:nvSpPr>
        <p:spPr>
          <a:xfrm>
            <a:off x="2105538" y="2627624"/>
            <a:ext cx="2566219" cy="11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Milieu aquatique</a:t>
            </a:r>
          </a:p>
        </p:txBody>
      </p:sp>
      <p:sp>
        <p:nvSpPr>
          <p:cNvPr id="18" name="Rectangle 17"/>
          <p:cNvSpPr/>
          <p:nvPr/>
        </p:nvSpPr>
        <p:spPr>
          <a:xfrm>
            <a:off x="2449666" y="975804"/>
            <a:ext cx="1877962" cy="11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Spécificités</a:t>
            </a:r>
          </a:p>
        </p:txBody>
      </p:sp>
      <p:sp>
        <p:nvSpPr>
          <p:cNvPr id="19" name="Rectangle 18"/>
          <p:cNvSpPr/>
          <p:nvPr/>
        </p:nvSpPr>
        <p:spPr>
          <a:xfrm>
            <a:off x="2449666" y="4279444"/>
            <a:ext cx="1877962" cy="11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Problèmes fondamentaux</a:t>
            </a:r>
          </a:p>
        </p:txBody>
      </p:sp>
      <p:sp>
        <p:nvSpPr>
          <p:cNvPr id="25" name="Rectangle à coins arrondis 24"/>
          <p:cNvSpPr/>
          <p:nvPr/>
        </p:nvSpPr>
        <p:spPr>
          <a:xfrm>
            <a:off x="5432369" y="2517012"/>
            <a:ext cx="3093627" cy="1076632"/>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Contenus d’enseignement</a:t>
            </a:r>
          </a:p>
          <a:p>
            <a:pPr algn="ctr"/>
            <a:r>
              <a:rPr lang="fr-FR" sz="1400" dirty="0"/>
              <a:t>Activités support aux apprentissages</a:t>
            </a:r>
          </a:p>
        </p:txBody>
      </p:sp>
      <p:sp>
        <p:nvSpPr>
          <p:cNvPr id="21" name="Ellipse 20"/>
          <p:cNvSpPr/>
          <p:nvPr/>
        </p:nvSpPr>
        <p:spPr>
          <a:xfrm>
            <a:off x="9056293" y="2352320"/>
            <a:ext cx="1878396" cy="171081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Elève va s’adapter avec ses ressources</a:t>
            </a:r>
          </a:p>
        </p:txBody>
      </p:sp>
      <p:sp>
        <p:nvSpPr>
          <p:cNvPr id="26" name="Rectangle à coins arrondis 25"/>
          <p:cNvSpPr/>
          <p:nvPr/>
        </p:nvSpPr>
        <p:spPr>
          <a:xfrm>
            <a:off x="5533345" y="4013341"/>
            <a:ext cx="1423450" cy="3723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Déplacements</a:t>
            </a:r>
          </a:p>
        </p:txBody>
      </p:sp>
      <p:sp>
        <p:nvSpPr>
          <p:cNvPr id="27" name="Rectangle à coins arrondis 26"/>
          <p:cNvSpPr/>
          <p:nvPr/>
        </p:nvSpPr>
        <p:spPr>
          <a:xfrm>
            <a:off x="5533345" y="4404803"/>
            <a:ext cx="1423450" cy="3723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Immersions</a:t>
            </a:r>
          </a:p>
        </p:txBody>
      </p:sp>
      <p:sp>
        <p:nvSpPr>
          <p:cNvPr id="28" name="Rectangle à coins arrondis 27"/>
          <p:cNvSpPr/>
          <p:nvPr/>
        </p:nvSpPr>
        <p:spPr>
          <a:xfrm>
            <a:off x="5533345" y="4777802"/>
            <a:ext cx="1423450" cy="3723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Flottaisons</a:t>
            </a:r>
          </a:p>
        </p:txBody>
      </p:sp>
      <p:sp>
        <p:nvSpPr>
          <p:cNvPr id="29" name="Rectangle à coins arrondis 28"/>
          <p:cNvSpPr/>
          <p:nvPr/>
        </p:nvSpPr>
        <p:spPr>
          <a:xfrm>
            <a:off x="5533345" y="5169264"/>
            <a:ext cx="1423450" cy="3723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Sorties</a:t>
            </a:r>
          </a:p>
        </p:txBody>
      </p:sp>
      <p:sp>
        <p:nvSpPr>
          <p:cNvPr id="20" name="Rectangle à coins arrondis 19"/>
          <p:cNvSpPr/>
          <p:nvPr/>
        </p:nvSpPr>
        <p:spPr>
          <a:xfrm>
            <a:off x="7038637" y="3587501"/>
            <a:ext cx="1423450" cy="3723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Départ</a:t>
            </a:r>
          </a:p>
        </p:txBody>
      </p:sp>
      <p:sp>
        <p:nvSpPr>
          <p:cNvPr id="22" name="Rectangle à coins arrondis 21"/>
          <p:cNvSpPr/>
          <p:nvPr/>
        </p:nvSpPr>
        <p:spPr>
          <a:xfrm>
            <a:off x="7038637" y="3967269"/>
            <a:ext cx="1423450" cy="418467"/>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Nages codifiées</a:t>
            </a:r>
          </a:p>
        </p:txBody>
      </p:sp>
      <p:sp>
        <p:nvSpPr>
          <p:cNvPr id="31" name="Rectangle à coins arrondis 30"/>
          <p:cNvSpPr/>
          <p:nvPr/>
        </p:nvSpPr>
        <p:spPr>
          <a:xfrm>
            <a:off x="7062062" y="4393109"/>
            <a:ext cx="1441383" cy="14966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200" dirty="0"/>
              <a:t>Performer en déplacement : alignement (tonicité), activités de propulsion (appuis), respiration</a:t>
            </a:r>
          </a:p>
        </p:txBody>
      </p:sp>
      <p:sp>
        <p:nvSpPr>
          <p:cNvPr id="32" name="Rectangle à coins arrondis 31"/>
          <p:cNvSpPr/>
          <p:nvPr/>
        </p:nvSpPr>
        <p:spPr>
          <a:xfrm>
            <a:off x="7080455" y="5907225"/>
            <a:ext cx="1423450" cy="433696"/>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Changement de direction</a:t>
            </a:r>
          </a:p>
        </p:txBody>
      </p:sp>
      <p:sp>
        <p:nvSpPr>
          <p:cNvPr id="33" name="Rectangle à coins arrondis 32"/>
          <p:cNvSpPr/>
          <p:nvPr/>
        </p:nvSpPr>
        <p:spPr>
          <a:xfrm>
            <a:off x="5551278" y="3624060"/>
            <a:ext cx="1423450" cy="372395"/>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Entrées</a:t>
            </a:r>
          </a:p>
        </p:txBody>
      </p:sp>
      <p:sp>
        <p:nvSpPr>
          <p:cNvPr id="35" name="Rectangle à coins arrondis 34"/>
          <p:cNvSpPr/>
          <p:nvPr/>
        </p:nvSpPr>
        <p:spPr>
          <a:xfrm>
            <a:off x="7079995" y="6340756"/>
            <a:ext cx="1423450" cy="492804"/>
          </a:xfrm>
          <a:prstGeom prst="roundRect">
            <a:avLst/>
          </a:prstGeom>
          <a:solidFill>
            <a:srgbClr val="5BC68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dirty="0"/>
              <a:t>Déplacement en profondeur</a:t>
            </a:r>
          </a:p>
        </p:txBody>
      </p:sp>
      <p:sp>
        <p:nvSpPr>
          <p:cNvPr id="2" name="Ellipse 1">
            <a:extLst>
              <a:ext uri="{FF2B5EF4-FFF2-40B4-BE49-F238E27FC236}">
                <a16:creationId xmlns:a16="http://schemas.microsoft.com/office/drawing/2014/main" id="{9A072F6A-01FC-FB8F-771F-7D0364EC50FC}"/>
              </a:ext>
            </a:extLst>
          </p:cNvPr>
          <p:cNvSpPr/>
          <p:nvPr/>
        </p:nvSpPr>
        <p:spPr>
          <a:xfrm>
            <a:off x="5741507" y="3375888"/>
            <a:ext cx="1000027" cy="320512"/>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CA 2</a:t>
            </a:r>
          </a:p>
        </p:txBody>
      </p:sp>
      <p:sp>
        <p:nvSpPr>
          <p:cNvPr id="3" name="Ellipse 2">
            <a:extLst>
              <a:ext uri="{FF2B5EF4-FFF2-40B4-BE49-F238E27FC236}">
                <a16:creationId xmlns:a16="http://schemas.microsoft.com/office/drawing/2014/main" id="{3BA9EEDB-DDDC-A36C-42D2-80AB0BA244E2}"/>
              </a:ext>
            </a:extLst>
          </p:cNvPr>
          <p:cNvSpPr/>
          <p:nvPr/>
        </p:nvSpPr>
        <p:spPr>
          <a:xfrm>
            <a:off x="7282741" y="3379662"/>
            <a:ext cx="1000027" cy="320512"/>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CA 1</a:t>
            </a:r>
          </a:p>
        </p:txBody>
      </p:sp>
    </p:spTree>
    <p:extLst>
      <p:ext uri="{BB962C8B-B14F-4D97-AF65-F5344CB8AC3E}">
        <p14:creationId xmlns:p14="http://schemas.microsoft.com/office/powerpoint/2010/main" val="1131503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875BF7-68A5-498F-82D1-C9A4DCE9C7BD}"/>
              </a:ext>
            </a:extLst>
          </p:cNvPr>
          <p:cNvSpPr>
            <a:spLocks noGrp="1"/>
          </p:cNvSpPr>
          <p:nvPr>
            <p:ph sz="half" idx="1"/>
          </p:nvPr>
        </p:nvSpPr>
        <p:spPr>
          <a:xfrm>
            <a:off x="79022" y="1886470"/>
            <a:ext cx="12016458" cy="3898188"/>
          </a:xfrm>
        </p:spPr>
        <p:txBody>
          <a:bodyPr>
            <a:noAutofit/>
          </a:bodyPr>
          <a:lstStyle/>
          <a:p>
            <a:pPr marL="0" indent="0">
              <a:lnSpc>
                <a:spcPct val="100000"/>
              </a:lnSpc>
              <a:spcBef>
                <a:spcPts val="0"/>
              </a:spcBef>
              <a:buNone/>
            </a:pPr>
            <a:r>
              <a:rPr lang="fr-FR" sz="1400" b="1" dirty="0">
                <a:latin typeface="Arial" panose="020B0604020202020204" pitchFamily="34" charset="0"/>
                <a:ea typeface="Calibri" panose="020F0502020204030204" pitchFamily="34" charset="0"/>
                <a:cs typeface="Times New Roman" panose="02020603050405020304" pitchFamily="18" charset="0"/>
              </a:rPr>
              <a:t>C</a:t>
            </a:r>
            <a:r>
              <a:rPr lang="fr-FR" sz="1400" b="1" dirty="0">
                <a:effectLst/>
                <a:latin typeface="Arial" panose="020B0604020202020204" pitchFamily="34" charset="0"/>
                <a:ea typeface="Calibri" panose="020F0502020204030204" pitchFamily="34" charset="0"/>
                <a:cs typeface="Times New Roman" panose="02020603050405020304" pitchFamily="18" charset="0"/>
              </a:rPr>
              <a:t>hamp d’Apprentissage 2 : </a:t>
            </a:r>
            <a:r>
              <a:rPr lang="fr-FR" sz="1400" b="1" dirty="0">
                <a:latin typeface="Arial" panose="020B0604020202020204" pitchFamily="34" charset="0"/>
                <a:ea typeface="Calibri" panose="020F0502020204030204" pitchFamily="34" charset="0"/>
                <a:cs typeface="Times New Roman" panose="02020603050405020304" pitchFamily="18" charset="0"/>
              </a:rPr>
              <a:t>A</a:t>
            </a:r>
            <a:r>
              <a:rPr lang="fr-FR" sz="1400" b="1" dirty="0">
                <a:effectLst/>
                <a:latin typeface="Arial" panose="020B0604020202020204" pitchFamily="34" charset="0"/>
                <a:ea typeface="Calibri" panose="020F0502020204030204" pitchFamily="34" charset="0"/>
                <a:cs typeface="Times New Roman" panose="02020603050405020304" pitchFamily="18" charset="0"/>
              </a:rPr>
              <a:t>dapter ses déplacements à des environnements variés.</a:t>
            </a:r>
          </a:p>
          <a:p>
            <a:pPr marL="0" indent="0">
              <a:lnSpc>
                <a:spcPct val="100000"/>
              </a:lnSpc>
              <a:spcBef>
                <a:spcPts val="0"/>
              </a:spcBef>
              <a:buNone/>
            </a:pPr>
            <a:endParaRPr lang="fr-FR" sz="14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400" dirty="0">
                <a:latin typeface="Arial" panose="020B0604020202020204" pitchFamily="34" charset="0"/>
                <a:ea typeface="Calibri" panose="020F0502020204030204" pitchFamily="34" charset="0"/>
                <a:cs typeface="Times New Roman" panose="02020603050405020304" pitchFamily="18" charset="0"/>
              </a:rPr>
              <a:t>Il s’agit de permettre à l’élève :</a:t>
            </a:r>
          </a:p>
          <a:p>
            <a:pPr marL="0" indent="0">
              <a:lnSpc>
                <a:spcPct val="100000"/>
              </a:lnSpc>
              <a:spcBef>
                <a:spcPts val="0"/>
              </a:spcBef>
              <a:buNone/>
            </a:pPr>
            <a:endParaRPr lang="fr-FR" sz="12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b="1" dirty="0">
                <a:latin typeface="Arial" panose="020B0604020202020204" pitchFamily="34" charset="0"/>
                <a:ea typeface="Calibri" panose="020F0502020204030204" pitchFamily="34" charset="0"/>
                <a:cs typeface="Times New Roman" panose="02020603050405020304" pitchFamily="18" charset="0"/>
              </a:rPr>
              <a:t>Dans un environnement présentant des spécificités (milieu aquatique), de </a:t>
            </a:r>
            <a:r>
              <a:rPr lang="fr-FR" sz="1200" b="1" u="sng" dirty="0">
                <a:latin typeface="Arial" panose="020B0604020202020204" pitchFamily="34" charset="0"/>
                <a:ea typeface="Calibri" panose="020F0502020204030204" pitchFamily="34" charset="0"/>
                <a:cs typeface="Times New Roman" panose="02020603050405020304" pitchFamily="18" charset="0"/>
              </a:rPr>
              <a:t>savoir se déplacer à l’aide d’une motricité spécifique</a:t>
            </a:r>
            <a:r>
              <a:rPr lang="fr-FR" sz="1200" b="1" dirty="0">
                <a:latin typeface="Arial" panose="020B0604020202020204" pitchFamily="34" charset="0"/>
                <a:ea typeface="Calibri" panose="020F0502020204030204" pitchFamily="34" charset="0"/>
                <a:cs typeface="Times New Roman" panose="02020603050405020304" pitchFamily="18" charset="0"/>
              </a:rPr>
              <a:t> (nager) pilotée par  des principes</a:t>
            </a:r>
          </a:p>
          <a:p>
            <a:pPr marL="0" indent="0">
              <a:lnSpc>
                <a:spcPct val="100000"/>
              </a:lnSpc>
              <a:spcBef>
                <a:spcPts val="0"/>
              </a:spcBef>
              <a:buNone/>
            </a:pPr>
            <a:endParaRPr lang="fr-FR" sz="1400" b="1"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fr-FR"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fr-FR"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fr-FR"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fr-FR"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fr-FR" sz="1200" b="1"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fr-FR" sz="1200" b="1" dirty="0">
                <a:latin typeface="Arial" panose="020B0604020202020204" pitchFamily="34" charset="0"/>
                <a:ea typeface="Calibri" panose="020F0502020204030204" pitchFamily="34" charset="0"/>
                <a:cs typeface="Times New Roman" panose="02020603050405020304" pitchFamily="18" charset="0"/>
              </a:rPr>
              <a:t>De </a:t>
            </a:r>
            <a:r>
              <a:rPr lang="fr-FR" sz="1200" b="1" u="sng" dirty="0">
                <a:latin typeface="Arial" panose="020B0604020202020204" pitchFamily="34" charset="0"/>
                <a:ea typeface="Calibri" panose="020F0502020204030204" pitchFamily="34" charset="0"/>
                <a:cs typeface="Times New Roman" panose="02020603050405020304" pitchFamily="18" charset="0"/>
              </a:rPr>
              <a:t>construire un projet de déplacement</a:t>
            </a:r>
            <a:r>
              <a:rPr lang="fr-FR" sz="1200" b="1" dirty="0">
                <a:latin typeface="Arial" panose="020B0604020202020204" pitchFamily="34" charset="0"/>
                <a:ea typeface="Calibri" panose="020F0502020204030204" pitchFamily="34" charset="0"/>
                <a:cs typeface="Times New Roman" panose="02020603050405020304" pitchFamily="18" charset="0"/>
              </a:rPr>
              <a:t> en utilisant pleinement </a:t>
            </a:r>
            <a:r>
              <a:rPr lang="fr-FR" sz="1200" b="1" u="sng" dirty="0">
                <a:latin typeface="Arial" panose="020B0604020202020204" pitchFamily="34" charset="0"/>
                <a:ea typeface="Calibri" panose="020F0502020204030204" pitchFamily="34" charset="0"/>
                <a:cs typeface="Times New Roman" panose="02020603050405020304" pitchFamily="18" charset="0"/>
              </a:rPr>
              <a:t>ses ressources motrices, informationnelles, </a:t>
            </a:r>
            <a:r>
              <a:rPr lang="fr-FR" sz="1200" b="1" u="sng" dirty="0" err="1">
                <a:latin typeface="Arial" panose="020B0604020202020204" pitchFamily="34" charset="0"/>
                <a:ea typeface="Calibri" panose="020F0502020204030204" pitchFamily="34" charset="0"/>
                <a:cs typeface="Times New Roman" panose="02020603050405020304" pitchFamily="18" charset="0"/>
              </a:rPr>
              <a:t>energétiques</a:t>
            </a:r>
            <a:r>
              <a:rPr lang="fr-FR" sz="1200" b="1" u="sng" dirty="0">
                <a:latin typeface="Arial" panose="020B0604020202020204" pitchFamily="34" charset="0"/>
                <a:ea typeface="Calibri" panose="020F0502020204030204" pitchFamily="34" charset="0"/>
                <a:cs typeface="Times New Roman" panose="02020603050405020304" pitchFamily="18" charset="0"/>
              </a:rPr>
              <a:t>,  cognitives, affectives et sociales  </a:t>
            </a:r>
            <a:r>
              <a:rPr lang="fr-FR" sz="1200" b="1" dirty="0">
                <a:latin typeface="Arial" panose="020B0604020202020204" pitchFamily="34" charset="0"/>
                <a:ea typeface="Calibri" panose="020F0502020204030204" pitchFamily="34" charset="0"/>
                <a:cs typeface="Times New Roman" panose="02020603050405020304" pitchFamily="18" charset="0"/>
              </a:rPr>
              <a:t>tout en le réalisant </a:t>
            </a:r>
            <a:r>
              <a:rPr lang="fr-FR" sz="1200" b="1" u="sng" dirty="0">
                <a:latin typeface="Arial" panose="020B0604020202020204" pitchFamily="34" charset="0"/>
                <a:ea typeface="Calibri" panose="020F0502020204030204" pitchFamily="34" charset="0"/>
                <a:cs typeface="Times New Roman" panose="02020603050405020304" pitchFamily="18" charset="0"/>
              </a:rPr>
              <a:t>en sécurité</a:t>
            </a:r>
            <a:r>
              <a:rPr lang="fr-FR" sz="1200" b="1" dirty="0">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2000"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A5EC2DE3-1B6A-F14E-AC97-B21B3C214D9E}"/>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868036"/>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838200" y="385638"/>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d’enseignement moteurs, </a:t>
            </a:r>
          </a:p>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méthodologiques et sociaux (CA2)</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326880" y="632745"/>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4"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688454"/>
            <a:ext cx="552226" cy="552226"/>
          </a:xfrm>
          <a:prstGeom prst="rect">
            <a:avLst/>
          </a:prstGeom>
        </p:spPr>
      </p:pic>
      <p:graphicFrame>
        <p:nvGraphicFramePr>
          <p:cNvPr id="2" name="Diagramme 1"/>
          <p:cNvGraphicFramePr/>
          <p:nvPr>
            <p:extLst>
              <p:ext uri="{D42A27DB-BD31-4B8C-83A1-F6EECF244321}">
                <p14:modId xmlns:p14="http://schemas.microsoft.com/office/powerpoint/2010/main" val="1581075733"/>
              </p:ext>
            </p:extLst>
          </p:nvPr>
        </p:nvGraphicFramePr>
        <p:xfrm>
          <a:off x="250747" y="3026744"/>
          <a:ext cx="5529262" cy="21288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me 11"/>
          <p:cNvGraphicFramePr/>
          <p:nvPr>
            <p:extLst>
              <p:ext uri="{D42A27DB-BD31-4B8C-83A1-F6EECF244321}">
                <p14:modId xmlns:p14="http://schemas.microsoft.com/office/powerpoint/2010/main" val="1936024891"/>
              </p:ext>
            </p:extLst>
          </p:nvPr>
        </p:nvGraphicFramePr>
        <p:xfrm>
          <a:off x="8003999" y="3026744"/>
          <a:ext cx="5529262" cy="21288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850705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5EC2DE3-1B6A-F14E-AC97-B21B3C214D9E}"/>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838200" y="135204"/>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d’enseignement moteurs, </a:t>
            </a:r>
          </a:p>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méthodologiques et sociaux (CA2)</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4"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294586"/>
            <a:ext cx="552226" cy="552226"/>
          </a:xfrm>
          <a:prstGeom prst="rect">
            <a:avLst/>
          </a:prstGeom>
        </p:spPr>
      </p:pic>
      <p:sp>
        <p:nvSpPr>
          <p:cNvPr id="2" name="ZoneTexte 1"/>
          <p:cNvSpPr txBox="1"/>
          <p:nvPr/>
        </p:nvSpPr>
        <p:spPr>
          <a:xfrm>
            <a:off x="481782" y="1259214"/>
            <a:ext cx="10872018" cy="3898503"/>
          </a:xfrm>
          <a:prstGeom prst="rect">
            <a:avLst/>
          </a:prstGeom>
          <a:noFill/>
          <a:ln>
            <a:solidFill>
              <a:schemeClr val="accent1">
                <a:lumMod val="75000"/>
              </a:schemeClr>
            </a:solidFill>
          </a:ln>
        </p:spPr>
        <p:txBody>
          <a:bodyPr wrap="square" rtlCol="0">
            <a:spAutoFit/>
          </a:bodyPr>
          <a:lstStyle/>
          <a:p>
            <a:pPr>
              <a:spcAft>
                <a:spcPts val="800"/>
              </a:spcAft>
            </a:pPr>
            <a:r>
              <a:rPr lang="fr-FR" sz="1600" dirty="0">
                <a:latin typeface="Arial" panose="020B0604020202020204" pitchFamily="34" charset="0"/>
                <a:ea typeface="Calibri" panose="020F0502020204030204" pitchFamily="34" charset="0"/>
                <a:cs typeface="Times New Roman" panose="02020603050405020304" pitchFamily="18" charset="0"/>
              </a:rPr>
              <a:t>Les modalités d’apprentissage permettent :</a:t>
            </a:r>
          </a:p>
          <a:p>
            <a:pPr>
              <a:spcAft>
                <a:spcPts val="800"/>
              </a:spcAft>
            </a:pPr>
            <a:r>
              <a:rPr lang="fr-FR" sz="1600" dirty="0"/>
              <a:t>Accepter de mettre la tête sous l’eau, d’ouvrir les yeux pour prendre des informations et d’expirer de façon contrôlée ;</a:t>
            </a:r>
          </a:p>
          <a:p>
            <a:pPr>
              <a:spcAft>
                <a:spcPts val="800"/>
              </a:spcAft>
            </a:pPr>
            <a:r>
              <a:rPr lang="fr-FR" sz="1600" dirty="0"/>
              <a:t>• s’immerger, partir du fond du bassin (basse profondeur en début d’apprentissage) et se laisser remonter afin de prendre conscience du principe de la poussée d’Archimède ;</a:t>
            </a:r>
          </a:p>
          <a:p>
            <a:pPr>
              <a:spcAft>
                <a:spcPts val="800"/>
              </a:spcAft>
            </a:pPr>
            <a:r>
              <a:rPr lang="fr-FR" sz="1600" dirty="0"/>
              <a:t>• flotter à la surface de l’eau en acceptant de basculer la tête vers l’avant (flotter sur le ventre, regarder le sol) et vers l’arrière (flotter sur le dos, regarder le plafond) ;</a:t>
            </a:r>
          </a:p>
          <a:p>
            <a:pPr>
              <a:spcAft>
                <a:spcPts val="800"/>
              </a:spcAft>
            </a:pPr>
            <a:r>
              <a:rPr lang="fr-FR" sz="1600" dirty="0"/>
              <a:t>• se déplacer en équilibre horizontal sur le ventre et sur le dos en basculant la tête dans l’axe du déplacement ;</a:t>
            </a:r>
          </a:p>
          <a:p>
            <a:pPr>
              <a:spcAft>
                <a:spcPts val="800"/>
              </a:spcAft>
            </a:pPr>
            <a:r>
              <a:rPr lang="fr-FR" sz="1600" dirty="0"/>
              <a:t>• se propulser grâce à l’action coordonnée des bras et des jambes.</a:t>
            </a:r>
          </a:p>
          <a:p>
            <a:pPr>
              <a:spcAft>
                <a:spcPts val="800"/>
              </a:spcAft>
            </a:pPr>
            <a:r>
              <a:rPr lang="fr-FR" sz="1600" dirty="0"/>
              <a:t>s’équilibrer (passer d’un équilibre vertical à un équilibre horizontal), </a:t>
            </a:r>
          </a:p>
          <a:p>
            <a:pPr>
              <a:spcAft>
                <a:spcPts val="800"/>
              </a:spcAft>
            </a:pPr>
            <a:r>
              <a:rPr lang="fr-FR" sz="1600" dirty="0"/>
              <a:t>• respirer (passer d’une respiration réflexe à une respiration contrôlée), </a:t>
            </a:r>
          </a:p>
          <a:p>
            <a:pPr>
              <a:spcAft>
                <a:spcPts val="800"/>
              </a:spcAft>
            </a:pPr>
            <a:r>
              <a:rPr lang="fr-FR" sz="1600" dirty="0"/>
              <a:t>• se propulser à l’aide des bras et des jambes (d’une action désordonnée à une action contrôlée des bras ; d’une action de piston à une action de propulsion avec les jambes).</a:t>
            </a:r>
            <a:endParaRPr lang="fr-FR"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11" name="ZoneTexte 10"/>
          <p:cNvSpPr txBox="1"/>
          <p:nvPr/>
        </p:nvSpPr>
        <p:spPr>
          <a:xfrm>
            <a:off x="481782" y="5245037"/>
            <a:ext cx="10872018" cy="1846659"/>
          </a:xfrm>
          <a:prstGeom prst="rect">
            <a:avLst/>
          </a:prstGeom>
          <a:noFill/>
          <a:ln>
            <a:solidFill>
              <a:srgbClr val="5C74AA"/>
            </a:solidFill>
          </a:ln>
        </p:spPr>
        <p:txBody>
          <a:bodyPr wrap="square" rtlCol="0">
            <a:spAutoFit/>
          </a:bodyPr>
          <a:lstStyle/>
          <a:p>
            <a:pPr algn="just">
              <a:lnSpc>
                <a:spcPct val="150000"/>
              </a:lnSpc>
            </a:pPr>
            <a:r>
              <a:rPr lang="fr-FR" sz="1600" b="1" dirty="0">
                <a:latin typeface="Arial" panose="020B0604020202020204" pitchFamily="34" charset="0"/>
                <a:ea typeface="Calibri" panose="020F0502020204030204" pitchFamily="34" charset="0"/>
                <a:cs typeface="Times New Roman" panose="02020603050405020304" pitchFamily="18" charset="0"/>
              </a:rPr>
              <a:t>Les activités d’entrée, de déplacement, d’immersion, de flottaison, de sortie sont le support des séquences d’apprentissage.  Ces activités tendront à se complexifier en CA2  notamment par leur enchainement, par la quantité de principes à mettre en œuvre, par le degré d’incertitude contenu dans les dispositifs matériel proposés.</a:t>
            </a:r>
          </a:p>
          <a:p>
            <a:pPr algn="just"/>
            <a:endParaRPr lang="fr-FR" dirty="0"/>
          </a:p>
        </p:txBody>
      </p:sp>
    </p:spTree>
    <p:extLst>
      <p:ext uri="{BB962C8B-B14F-4D97-AF65-F5344CB8AC3E}">
        <p14:creationId xmlns:p14="http://schemas.microsoft.com/office/powerpoint/2010/main" val="22072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E78228-ADE1-904E-B39A-441A43FAF9BC}"/>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2" name="Titre 1">
            <a:extLst>
              <a:ext uri="{FF2B5EF4-FFF2-40B4-BE49-F238E27FC236}">
                <a16:creationId xmlns:a16="http://schemas.microsoft.com/office/drawing/2014/main" id="{C16D349A-2D2E-9741-8783-9BBFDC827630}"/>
              </a:ext>
            </a:extLst>
          </p:cNvPr>
          <p:cNvSpPr txBox="1">
            <a:spLocks/>
          </p:cNvSpPr>
          <p:nvPr/>
        </p:nvSpPr>
        <p:spPr>
          <a:xfrm>
            <a:off x="838200" y="274953"/>
            <a:ext cx="10515600" cy="978568"/>
          </a:xfrm>
          <a:prstGeom prst="rect">
            <a:avLst/>
          </a:prstGeom>
          <a:solidFill>
            <a:srgbClr val="5C74AA"/>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t>Les 5 volets du cadre académique</a:t>
            </a:r>
          </a:p>
        </p:txBody>
      </p:sp>
      <p:graphicFrame>
        <p:nvGraphicFramePr>
          <p:cNvPr id="15" name="Diagramme 14">
            <a:extLst>
              <a:ext uri="{FF2B5EF4-FFF2-40B4-BE49-F238E27FC236}">
                <a16:creationId xmlns:a16="http://schemas.microsoft.com/office/drawing/2014/main" id="{4430C081-991B-064F-B185-003183E772CC}"/>
              </a:ext>
            </a:extLst>
          </p:cNvPr>
          <p:cNvGraphicFramePr/>
          <p:nvPr>
            <p:extLst>
              <p:ext uri="{D42A27DB-BD31-4B8C-83A1-F6EECF244321}">
                <p14:modId xmlns:p14="http://schemas.microsoft.com/office/powerpoint/2010/main" val="2266257124"/>
              </p:ext>
            </p:extLst>
          </p:nvPr>
        </p:nvGraphicFramePr>
        <p:xfrm>
          <a:off x="542834" y="2203499"/>
          <a:ext cx="11181806" cy="3264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hlinkClick r:id="rId8" action="ppaction://hlinksldjump"/>
            <a:extLst>
              <a:ext uri="{FF2B5EF4-FFF2-40B4-BE49-F238E27FC236}">
                <a16:creationId xmlns:a16="http://schemas.microsoft.com/office/drawing/2014/main" id="{CBD605BF-6711-0D41-B8BE-B6FCE31288CA}"/>
              </a:ext>
            </a:extLst>
          </p:cNvPr>
          <p:cNvPicPr>
            <a:picLocks noChangeAspect="1"/>
          </p:cNvPicPr>
          <p:nvPr/>
        </p:nvPicPr>
        <p:blipFill>
          <a:blip r:embed="rId9"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09852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5EC2DE3-1B6A-F14E-AC97-B21B3C214D9E}"/>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838200" y="341682"/>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d’enseignement moteurs, </a:t>
            </a:r>
          </a:p>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méthodologiques et sociaux (CA1)</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4"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520729"/>
            <a:ext cx="552226" cy="552226"/>
          </a:xfrm>
          <a:prstGeom prst="rect">
            <a:avLst/>
          </a:prstGeom>
        </p:spPr>
      </p:pic>
      <p:sp>
        <p:nvSpPr>
          <p:cNvPr id="5" name="Rectangle 4"/>
          <p:cNvSpPr/>
          <p:nvPr/>
        </p:nvSpPr>
        <p:spPr>
          <a:xfrm>
            <a:off x="580464" y="2191959"/>
            <a:ext cx="11031071" cy="2215991"/>
          </a:xfrm>
          <a:prstGeom prst="rect">
            <a:avLst/>
          </a:prstGeom>
        </p:spPr>
        <p:txBody>
          <a:bodyPr wrap="square">
            <a:spAutoFit/>
          </a:bodyPr>
          <a:lstStyle/>
          <a:p>
            <a:r>
              <a:rPr lang="fr-FR" b="1" dirty="0">
                <a:latin typeface="Arial" panose="020B0604020202020204" pitchFamily="34" charset="0"/>
                <a:ea typeface="Calibri" panose="020F0502020204030204" pitchFamily="34" charset="0"/>
                <a:cs typeface="Times New Roman" panose="02020603050405020304" pitchFamily="18" charset="0"/>
              </a:rPr>
              <a:t>Champ d’Apprentissage 1 :</a:t>
            </a:r>
            <a:r>
              <a:rPr lang="fr-FR" dirty="0">
                <a:latin typeface="Arial" panose="020B0604020202020204" pitchFamily="34" charset="0"/>
                <a:ea typeface="Calibri" panose="020F0502020204030204" pitchFamily="34" charset="0"/>
                <a:cs typeface="Times New Roman" panose="02020603050405020304" pitchFamily="18" charset="0"/>
              </a:rPr>
              <a:t> </a:t>
            </a:r>
            <a:r>
              <a:rPr lang="fr-FR" b="1" dirty="0">
                <a:latin typeface="Arial" panose="020B0604020202020204" pitchFamily="34" charset="0"/>
                <a:ea typeface="Calibri" panose="020F0502020204030204" pitchFamily="34" charset="0"/>
                <a:cs typeface="Times New Roman" panose="02020603050405020304" pitchFamily="18" charset="0"/>
              </a:rPr>
              <a:t>Produire une performance optimale, mesurable à une échéance donnée</a:t>
            </a:r>
          </a:p>
          <a:p>
            <a:endParaRPr lang="fr-FR" b="1" dirty="0">
              <a:latin typeface="Arial" panose="020B0604020202020204" pitchFamily="34" charset="0"/>
              <a:ea typeface="Symbol" panose="05050102010706020507" pitchFamily="18" charset="2"/>
              <a:cs typeface="Times New Roman" panose="02020603050405020304" pitchFamily="18" charset="0"/>
            </a:endParaRPr>
          </a:p>
          <a:p>
            <a:r>
              <a:rPr lang="fr-FR" sz="1600" dirty="0">
                <a:latin typeface="Arial" panose="020B0604020202020204" pitchFamily="34" charset="0"/>
                <a:ea typeface="Symbol" panose="05050102010706020507" pitchFamily="18" charset="2"/>
                <a:cs typeface="Arial" panose="020B0604020202020204" pitchFamily="34" charset="0"/>
              </a:rPr>
              <a:t>Il s’agit de permettre à l’élève :</a:t>
            </a:r>
          </a:p>
          <a:p>
            <a:endParaRPr lang="fr-FR" sz="1600" dirty="0">
              <a:latin typeface="Arial" panose="020B0604020202020204" pitchFamily="34" charset="0"/>
              <a:ea typeface="Symbol" panose="05050102010706020507" pitchFamily="18" charset="2"/>
              <a:cs typeface="Arial" panose="020B0604020202020204" pitchFamily="34" charset="0"/>
            </a:endParaRPr>
          </a:p>
          <a:p>
            <a:pPr>
              <a:lnSpc>
                <a:spcPct val="100000"/>
              </a:lnSpc>
              <a:spcBef>
                <a:spcPts val="0"/>
              </a:spcBef>
              <a:buFont typeface="Wingdings" panose="05000000000000000000" pitchFamily="2" charset="2"/>
              <a:buChar char="Ø"/>
            </a:pPr>
            <a:r>
              <a:rPr lang="fr-FR" sz="1400" b="1" dirty="0">
                <a:latin typeface="Arial" panose="020B0604020202020204" pitchFamily="34" charset="0"/>
                <a:ea typeface="Symbol" panose="05050102010706020507" pitchFamily="18" charset="2"/>
                <a:cs typeface="Arial" panose="020B0604020202020204" pitchFamily="34" charset="0"/>
              </a:rPr>
              <a:t>de savoir mobiliser précisément ses ressources et de se doter d’habiletés motrices pour nager et ainsi savoir réaliser, au moment voulu et de manière stable, sa performance optimale.</a:t>
            </a:r>
          </a:p>
          <a:p>
            <a:pPr>
              <a:lnSpc>
                <a:spcPct val="100000"/>
              </a:lnSpc>
              <a:spcBef>
                <a:spcPts val="0"/>
              </a:spcBef>
            </a:pPr>
            <a:endParaRPr lang="fr-FR" sz="1400" b="1" dirty="0">
              <a:latin typeface="Arial" panose="020B0604020202020204" pitchFamily="34" charset="0"/>
              <a:ea typeface="Symbol" panose="05050102010706020507" pitchFamily="18" charset="2"/>
              <a:cs typeface="Arial" panose="020B0604020202020204" pitchFamily="34" charset="0"/>
            </a:endParaRPr>
          </a:p>
          <a:p>
            <a:pPr>
              <a:lnSpc>
                <a:spcPct val="100000"/>
              </a:lnSpc>
              <a:spcBef>
                <a:spcPts val="0"/>
              </a:spcBef>
              <a:buFont typeface="Wingdings" panose="05000000000000000000" pitchFamily="2" charset="2"/>
              <a:buChar char="Ø"/>
            </a:pPr>
            <a:r>
              <a:rPr lang="fr-FR" sz="1400" b="1" dirty="0">
                <a:latin typeface="Arial" panose="020B0604020202020204" pitchFamily="34" charset="0"/>
                <a:ea typeface="Symbol" panose="05050102010706020507" pitchFamily="18" charset="2"/>
                <a:cs typeface="Arial" panose="020B0604020202020204" pitchFamily="34" charset="0"/>
              </a:rPr>
              <a:t>Il s’agit simultanément de le rendre capable d’assurer une aide à l’organisation, à l’observation, à la mesure et à la validation des performances maximale des autres élèves.</a:t>
            </a:r>
          </a:p>
        </p:txBody>
      </p:sp>
    </p:spTree>
    <p:extLst>
      <p:ext uri="{BB962C8B-B14F-4D97-AF65-F5344CB8AC3E}">
        <p14:creationId xmlns:p14="http://schemas.microsoft.com/office/powerpoint/2010/main" val="1600062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5EC2DE3-1B6A-F14E-AC97-B21B3C214D9E}"/>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838200" y="135204"/>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d’enseignement moteurs, </a:t>
            </a:r>
          </a:p>
          <a:p>
            <a:pPr algn="ct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méthodologiques et sociaux (CA1)</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4"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294586"/>
            <a:ext cx="552226" cy="552226"/>
          </a:xfrm>
          <a:prstGeom prst="rect">
            <a:avLst/>
          </a:prstGeom>
        </p:spPr>
      </p:pic>
      <p:sp>
        <p:nvSpPr>
          <p:cNvPr id="2" name="ZoneTexte 1"/>
          <p:cNvSpPr txBox="1"/>
          <p:nvPr/>
        </p:nvSpPr>
        <p:spPr>
          <a:xfrm>
            <a:off x="437478" y="1414666"/>
            <a:ext cx="11031071" cy="3272691"/>
          </a:xfrm>
          <a:prstGeom prst="rect">
            <a:avLst/>
          </a:prstGeom>
          <a:noFill/>
          <a:ln>
            <a:solidFill>
              <a:schemeClr val="accent1">
                <a:lumMod val="75000"/>
              </a:schemeClr>
            </a:solidFill>
          </a:ln>
        </p:spPr>
        <p:txBody>
          <a:bodyPr wrap="square" rtlCol="0">
            <a:spAutoFit/>
          </a:bodyPr>
          <a:lstStyle/>
          <a:p>
            <a:pPr>
              <a:spcAft>
                <a:spcPts val="800"/>
              </a:spcAft>
            </a:pPr>
            <a:r>
              <a:rPr lang="fr-FR" sz="1600" dirty="0">
                <a:latin typeface="Arial" panose="020B0604020202020204" pitchFamily="34" charset="0"/>
                <a:ea typeface="Calibri" panose="020F0502020204030204" pitchFamily="34" charset="0"/>
                <a:cs typeface="Times New Roman" panose="02020603050405020304" pitchFamily="18" charset="0"/>
              </a:rPr>
              <a:t>Les modalités d’apprentissage permettent :</a:t>
            </a:r>
          </a:p>
          <a:p>
            <a:pPr marL="285750"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D’acquérir des techniques spécifiques pour améliorer son efficacité (nager plus loin et/ou plus longtemps dans toutes les dimensions)</a:t>
            </a:r>
          </a:p>
          <a:p>
            <a:pPr marL="742950" lvl="1"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Efficacité des trajets moteurs (profondeur, longueur et fréquence, continuité)</a:t>
            </a:r>
          </a:p>
          <a:p>
            <a:pPr marL="742950" lvl="1"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Placement du corps au moment de la coulée : gainage pour « traverser » l’eau.</a:t>
            </a:r>
          </a:p>
          <a:p>
            <a:pPr marL="742950" lvl="1"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Création d’une vitesse à partir d’appuis solides (départ du mur) et entretien de cette vitesse le plus longtemps possible (exemple de la situation des 10 coups de bras).</a:t>
            </a:r>
          </a:p>
          <a:p>
            <a:pPr marL="742950" lvl="1"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Construction d’une respiration en déplacement : expiration aquatique longue; inspiration aérienne brève</a:t>
            </a:r>
          </a:p>
          <a:p>
            <a:pPr marL="285750"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De répéter un geste pour le stabiliser et le rendre plus efficace</a:t>
            </a:r>
          </a:p>
          <a:p>
            <a:pPr marL="285750" indent="-285750">
              <a:spcAft>
                <a:spcPts val="80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De mobiliser différentes ressources pour agir de manière efficiente</a:t>
            </a:r>
          </a:p>
        </p:txBody>
      </p:sp>
    </p:spTree>
    <p:extLst>
      <p:ext uri="{BB962C8B-B14F-4D97-AF65-F5344CB8AC3E}">
        <p14:creationId xmlns:p14="http://schemas.microsoft.com/office/powerpoint/2010/main" val="1531052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9" name="Google Shape;459;p36"/>
          <p:cNvPicPr preferRelativeResize="0"/>
          <p:nvPr/>
        </p:nvPicPr>
        <p:blipFill rotWithShape="1">
          <a:blip r:embed="rId3">
            <a:alphaModFix/>
          </a:blip>
          <a:srcRect/>
          <a:stretch/>
        </p:blipFill>
        <p:spPr>
          <a:xfrm>
            <a:off x="11353800" y="5956526"/>
            <a:ext cx="741680" cy="744855"/>
          </a:xfrm>
          <a:prstGeom prst="rect">
            <a:avLst/>
          </a:prstGeom>
          <a:noFill/>
          <a:ln>
            <a:noFill/>
          </a:ln>
        </p:spPr>
      </p:pic>
      <p:sp>
        <p:nvSpPr>
          <p:cNvPr id="460" name="Google Shape;460;p36"/>
          <p:cNvSpPr txBox="1"/>
          <p:nvPr/>
        </p:nvSpPr>
        <p:spPr>
          <a:xfrm>
            <a:off x="838200" y="98032"/>
            <a:ext cx="10515600" cy="853956"/>
          </a:xfrm>
          <a:prstGeom prst="rect">
            <a:avLst/>
          </a:prstGeom>
          <a:solidFill>
            <a:srgbClr val="5BC68E"/>
          </a:solidFill>
          <a:ln>
            <a:noFill/>
          </a:ln>
        </p:spPr>
        <p:txBody>
          <a:bodyPr spcFirstLastPara="1" wrap="square" lIns="91425" tIns="45700" rIns="91425" bIns="45700" anchor="ctr" anchorCtr="0">
            <a:normAutofit lnSpcReduction="10000"/>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FR" sz="2800" b="0" i="0" u="none" strike="noStrike" kern="0" cap="none" spc="0" normalizeH="0" baseline="0" noProof="0" dirty="0">
                <a:ln>
                  <a:noFill/>
                </a:ln>
                <a:solidFill>
                  <a:srgbClr val="000000"/>
                </a:solidFill>
                <a:effectLst/>
                <a:uLnTx/>
                <a:uFillTx/>
                <a:latin typeface="Arial"/>
                <a:ea typeface="Arial"/>
                <a:cs typeface="Arial"/>
                <a:sym typeface="Arial"/>
              </a:rPr>
              <a:t>Contenus d’enseignement moteurs,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FR" sz="2800" b="0" i="0" u="none" strike="noStrike" kern="0" cap="none" spc="0" normalizeH="0" baseline="0" noProof="0" dirty="0">
                <a:ln>
                  <a:noFill/>
                </a:ln>
                <a:solidFill>
                  <a:srgbClr val="000000"/>
                </a:solidFill>
                <a:effectLst/>
                <a:uLnTx/>
                <a:uFillTx/>
                <a:latin typeface="Arial"/>
                <a:ea typeface="Arial"/>
                <a:cs typeface="Arial"/>
                <a:sym typeface="Arial"/>
              </a:rPr>
              <a:t>méthodologiques et sociaux</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1" name="Google Shape;461;p36"/>
          <p:cNvSpPr txBox="1"/>
          <p:nvPr/>
        </p:nvSpPr>
        <p:spPr>
          <a:xfrm>
            <a:off x="9311951" y="201844"/>
            <a:ext cx="1896291" cy="646331"/>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C00000"/>
                </a:solidFill>
                <a:effectLst/>
                <a:uLnTx/>
                <a:uFillTx/>
                <a:latin typeface="Arial"/>
                <a:ea typeface="Arial"/>
                <a:cs typeface="Arial"/>
                <a:sym typeface="Arial"/>
              </a:rPr>
              <a:t>Incontournable n°14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62" name="Google Shape;462;p36">
            <a:hlinkClick r:id="" action="ppaction://noaction"/>
          </p:cNvPr>
          <p:cNvPicPr preferRelativeResize="0"/>
          <p:nvPr/>
        </p:nvPicPr>
        <p:blipFill rotWithShape="1">
          <a:blip r:embed="rId4">
            <a:alphaModFix/>
          </a:blip>
          <a:srcRect/>
          <a:stretch/>
        </p:blipFill>
        <p:spPr>
          <a:xfrm>
            <a:off x="158072" y="295949"/>
            <a:ext cx="552226" cy="552226"/>
          </a:xfrm>
          <a:prstGeom prst="rect">
            <a:avLst/>
          </a:prstGeom>
          <a:noFill/>
          <a:ln>
            <a:noFill/>
          </a:ln>
        </p:spPr>
      </p:pic>
      <p:sp>
        <p:nvSpPr>
          <p:cNvPr id="7" name="Flèche : droite 6">
            <a:extLst>
              <a:ext uri="{FF2B5EF4-FFF2-40B4-BE49-F238E27FC236}">
                <a16:creationId xmlns:a16="http://schemas.microsoft.com/office/drawing/2014/main" id="{BE495C06-BDBC-297E-BE18-D92EF491F3E3}"/>
              </a:ext>
            </a:extLst>
          </p:cNvPr>
          <p:cNvSpPr/>
          <p:nvPr/>
        </p:nvSpPr>
        <p:spPr>
          <a:xfrm>
            <a:off x="357401" y="3739692"/>
            <a:ext cx="11367239" cy="111610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FFFFFF"/>
                </a:solidFill>
                <a:effectLst/>
                <a:uLnTx/>
                <a:uFillTx/>
                <a:latin typeface="Arial"/>
                <a:ea typeface="+mn-ea"/>
                <a:cs typeface="+mn-cs"/>
                <a:sym typeface="Arial"/>
              </a:rPr>
              <a:t>TRANSFORMER ET ENRICHIR LA MOTRICITE, LES ATTITUDES ET LES CONNAISSANCES DE L’ELEVE</a:t>
            </a:r>
            <a:endParaRPr kumimoji="0" lang="fr-FR" sz="105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FFFFFF"/>
                </a:solidFill>
                <a:effectLst/>
                <a:uLnTx/>
                <a:uFillTx/>
                <a:latin typeface="Arial"/>
                <a:ea typeface="+mn-ea"/>
                <a:cs typeface="+mn-cs"/>
                <a:sym typeface="Arial"/>
              </a:rPr>
              <a:t>AFC C2                                                                                    AFC C3                                                                                                  AFC C4</a:t>
            </a:r>
          </a:p>
        </p:txBody>
      </p:sp>
      <p:sp>
        <p:nvSpPr>
          <p:cNvPr id="11" name="Rectangle : coins arrondis 10">
            <a:extLst>
              <a:ext uri="{FF2B5EF4-FFF2-40B4-BE49-F238E27FC236}">
                <a16:creationId xmlns:a16="http://schemas.microsoft.com/office/drawing/2014/main" id="{6D6A20FE-3856-2D69-0D16-20541DF936A7}"/>
              </a:ext>
            </a:extLst>
          </p:cNvPr>
          <p:cNvSpPr/>
          <p:nvPr/>
        </p:nvSpPr>
        <p:spPr>
          <a:xfrm>
            <a:off x="158072" y="1884784"/>
            <a:ext cx="680128" cy="1331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FFFFFF"/>
                </a:solidFill>
                <a:effectLst/>
                <a:uLnTx/>
                <a:uFillTx/>
                <a:latin typeface="Arial"/>
                <a:ea typeface="+mn-ea"/>
                <a:cs typeface="+mn-cs"/>
                <a:sym typeface="Arial"/>
              </a:rPr>
              <a:t>CA 2</a:t>
            </a:r>
          </a:p>
        </p:txBody>
      </p:sp>
      <p:sp>
        <p:nvSpPr>
          <p:cNvPr id="12" name="Rectangle : coins arrondis 11">
            <a:extLst>
              <a:ext uri="{FF2B5EF4-FFF2-40B4-BE49-F238E27FC236}">
                <a16:creationId xmlns:a16="http://schemas.microsoft.com/office/drawing/2014/main" id="{E3CADAD4-1295-668D-D09F-101C97A1E652}"/>
              </a:ext>
            </a:extLst>
          </p:cNvPr>
          <p:cNvSpPr/>
          <p:nvPr/>
        </p:nvSpPr>
        <p:spPr>
          <a:xfrm>
            <a:off x="158072" y="4985021"/>
            <a:ext cx="680128" cy="1331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FFFFFF"/>
                </a:solidFill>
                <a:effectLst/>
                <a:uLnTx/>
                <a:uFillTx/>
                <a:latin typeface="Arial"/>
                <a:ea typeface="+mn-ea"/>
                <a:cs typeface="+mn-cs"/>
                <a:sym typeface="Arial"/>
              </a:rPr>
              <a:t>CA 1</a:t>
            </a:r>
          </a:p>
        </p:txBody>
      </p:sp>
      <p:sp>
        <p:nvSpPr>
          <p:cNvPr id="16" name="Ellipse 15">
            <a:extLst>
              <a:ext uri="{FF2B5EF4-FFF2-40B4-BE49-F238E27FC236}">
                <a16:creationId xmlns:a16="http://schemas.microsoft.com/office/drawing/2014/main" id="{585399CC-4D1B-DE74-82C2-F35CCBD59EB4}"/>
              </a:ext>
            </a:extLst>
          </p:cNvPr>
          <p:cNvSpPr/>
          <p:nvPr/>
        </p:nvSpPr>
        <p:spPr>
          <a:xfrm>
            <a:off x="3483744" y="1308857"/>
            <a:ext cx="2389137" cy="16239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 name="Ellipse 21">
            <a:extLst>
              <a:ext uri="{FF2B5EF4-FFF2-40B4-BE49-F238E27FC236}">
                <a16:creationId xmlns:a16="http://schemas.microsoft.com/office/drawing/2014/main" id="{A4808F12-2E3A-CD3E-84CF-8ACCFF9D2C3C}"/>
              </a:ext>
            </a:extLst>
          </p:cNvPr>
          <p:cNvSpPr/>
          <p:nvPr/>
        </p:nvSpPr>
        <p:spPr>
          <a:xfrm>
            <a:off x="5662254" y="1257764"/>
            <a:ext cx="2389137" cy="16239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 name="Ellipse 22">
            <a:extLst>
              <a:ext uri="{FF2B5EF4-FFF2-40B4-BE49-F238E27FC236}">
                <a16:creationId xmlns:a16="http://schemas.microsoft.com/office/drawing/2014/main" id="{8E513778-C9E9-3F7D-D4EE-5280F1052B04}"/>
              </a:ext>
            </a:extLst>
          </p:cNvPr>
          <p:cNvSpPr/>
          <p:nvPr/>
        </p:nvSpPr>
        <p:spPr>
          <a:xfrm>
            <a:off x="4379714" y="2426422"/>
            <a:ext cx="2203539" cy="16239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5" name="ZoneTexte 24">
            <a:extLst>
              <a:ext uri="{FF2B5EF4-FFF2-40B4-BE49-F238E27FC236}">
                <a16:creationId xmlns:a16="http://schemas.microsoft.com/office/drawing/2014/main" id="{0C677B6F-31A9-BEDB-B49A-ECB5703FA595}"/>
              </a:ext>
            </a:extLst>
          </p:cNvPr>
          <p:cNvSpPr txBox="1"/>
          <p:nvPr/>
        </p:nvSpPr>
        <p:spPr>
          <a:xfrm>
            <a:off x="3914457" y="1422637"/>
            <a:ext cx="127829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a:ln>
                  <a:noFill/>
                </a:ln>
                <a:solidFill>
                  <a:srgbClr val="000000"/>
                </a:solidFill>
                <a:effectLst/>
                <a:uLnTx/>
                <a:uFillTx/>
                <a:latin typeface="Arial"/>
                <a:cs typeface="Arial"/>
                <a:sym typeface="Arial"/>
              </a:rPr>
              <a:t>5 ACTIONS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000000"/>
                </a:solidFill>
                <a:effectLst/>
                <a:uLnTx/>
                <a:uFillTx/>
                <a:latin typeface="Arial"/>
                <a:cs typeface="Arial"/>
                <a:sym typeface="Arial"/>
              </a:rPr>
              <a:t>-Entrer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000000"/>
                </a:solidFill>
                <a:effectLst/>
                <a:uLnTx/>
                <a:uFillTx/>
                <a:latin typeface="Arial"/>
                <a:cs typeface="Arial"/>
                <a:sym typeface="Arial"/>
              </a:rPr>
              <a:t>-Se déplacer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000000"/>
                </a:solidFill>
                <a:effectLst/>
                <a:uLnTx/>
                <a:uFillTx/>
                <a:latin typeface="Arial"/>
                <a:cs typeface="Arial"/>
                <a:sym typeface="Arial"/>
              </a:rPr>
              <a:t>-S’immerger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000000"/>
                </a:solidFill>
                <a:effectLst/>
                <a:uLnTx/>
                <a:uFillTx/>
                <a:latin typeface="Arial"/>
                <a:cs typeface="Arial"/>
                <a:sym typeface="Arial"/>
              </a:rPr>
              <a:t>-Flotter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a:ln>
                  <a:noFill/>
                </a:ln>
                <a:solidFill>
                  <a:srgbClr val="000000"/>
                </a:solidFill>
                <a:effectLst/>
                <a:uLnTx/>
                <a:uFillTx/>
                <a:latin typeface="Arial"/>
                <a:cs typeface="Arial"/>
                <a:sym typeface="Arial"/>
              </a:rPr>
              <a:t>-Sortir</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ZoneTexte 25">
            <a:extLst>
              <a:ext uri="{FF2B5EF4-FFF2-40B4-BE49-F238E27FC236}">
                <a16:creationId xmlns:a16="http://schemas.microsoft.com/office/drawing/2014/main" id="{66C4C8C5-6D91-9FA4-D545-5F8318FABE25}"/>
              </a:ext>
            </a:extLst>
          </p:cNvPr>
          <p:cNvSpPr txBox="1"/>
          <p:nvPr/>
        </p:nvSpPr>
        <p:spPr>
          <a:xfrm>
            <a:off x="6277108" y="1408549"/>
            <a:ext cx="1370055"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400" b="1" kern="0" dirty="0">
                <a:solidFill>
                  <a:srgbClr val="000000"/>
                </a:solidFill>
                <a:latin typeface="Arial"/>
                <a:cs typeface="Arial"/>
                <a:sym typeface="Arial"/>
              </a:rPr>
              <a:t>4</a:t>
            </a:r>
            <a:r>
              <a:rPr kumimoji="0" lang="fr-FR" sz="1400" b="1" i="0" u="none" strike="noStrike" kern="0" cap="none" spc="0" normalizeH="0" baseline="0" noProof="0" dirty="0">
                <a:ln>
                  <a:noFill/>
                </a:ln>
                <a:solidFill>
                  <a:srgbClr val="000000"/>
                </a:solidFill>
                <a:effectLst/>
                <a:uLnTx/>
                <a:uFillTx/>
                <a:latin typeface="Arial"/>
                <a:cs typeface="Arial"/>
                <a:sym typeface="Arial"/>
              </a:rPr>
              <a:t> PRINCIPES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-Equilibre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-Respiration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-Propulsion spécifique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-Information</a:t>
            </a:r>
          </a:p>
        </p:txBody>
      </p:sp>
      <p:sp>
        <p:nvSpPr>
          <p:cNvPr id="27" name="ZoneTexte 26">
            <a:extLst>
              <a:ext uri="{FF2B5EF4-FFF2-40B4-BE49-F238E27FC236}">
                <a16:creationId xmlns:a16="http://schemas.microsoft.com/office/drawing/2014/main" id="{C2595393-7C58-6046-F116-F6936BE959EA}"/>
              </a:ext>
            </a:extLst>
          </p:cNvPr>
          <p:cNvSpPr txBox="1"/>
          <p:nvPr/>
        </p:nvSpPr>
        <p:spPr>
          <a:xfrm>
            <a:off x="4914045" y="2633661"/>
            <a:ext cx="162977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DEMARCHE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-Enchaînement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-Collaboration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-Sens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-Explicitation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-Exigence</a:t>
            </a:r>
          </a:p>
        </p:txBody>
      </p:sp>
      <p:sp>
        <p:nvSpPr>
          <p:cNvPr id="28" name="Ellipse 27">
            <a:extLst>
              <a:ext uri="{FF2B5EF4-FFF2-40B4-BE49-F238E27FC236}">
                <a16:creationId xmlns:a16="http://schemas.microsoft.com/office/drawing/2014/main" id="{52E2735C-D193-27BB-0C75-B8C0A567A41F}"/>
              </a:ext>
            </a:extLst>
          </p:cNvPr>
          <p:cNvSpPr/>
          <p:nvPr/>
        </p:nvSpPr>
        <p:spPr>
          <a:xfrm>
            <a:off x="3014318" y="4525289"/>
            <a:ext cx="2311697" cy="15500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0000"/>
                </a:solidFill>
                <a:effectLst/>
                <a:uLnTx/>
                <a:uFillTx/>
                <a:latin typeface="Arial"/>
                <a:ea typeface="+mn-ea"/>
                <a:cs typeface="+mn-cs"/>
                <a:sym typeface="Arial"/>
              </a:rPr>
              <a:t>EFFICACITE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9" name="Ellipse 28">
            <a:extLst>
              <a:ext uri="{FF2B5EF4-FFF2-40B4-BE49-F238E27FC236}">
                <a16:creationId xmlns:a16="http://schemas.microsoft.com/office/drawing/2014/main" id="{86E8437D-1A58-78B3-A2E2-D8239D203839}"/>
              </a:ext>
            </a:extLst>
          </p:cNvPr>
          <p:cNvSpPr/>
          <p:nvPr/>
        </p:nvSpPr>
        <p:spPr>
          <a:xfrm>
            <a:off x="5192751" y="4523770"/>
            <a:ext cx="2178433" cy="14223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0000"/>
                </a:solidFill>
                <a:effectLst/>
                <a:uLnTx/>
                <a:uFillTx/>
                <a:latin typeface="Arial"/>
                <a:ea typeface="+mn-ea"/>
                <a:cs typeface="+mn-cs"/>
                <a:sym typeface="Arial"/>
              </a:rPr>
              <a:t>EFFICIENCE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Ellipse 29">
            <a:extLst>
              <a:ext uri="{FF2B5EF4-FFF2-40B4-BE49-F238E27FC236}">
                <a16:creationId xmlns:a16="http://schemas.microsoft.com/office/drawing/2014/main" id="{AF6CDCAF-5540-B1D6-F0C5-56E3B1A6AD72}"/>
              </a:ext>
            </a:extLst>
          </p:cNvPr>
          <p:cNvSpPr/>
          <p:nvPr/>
        </p:nvSpPr>
        <p:spPr>
          <a:xfrm>
            <a:off x="4202788" y="5397502"/>
            <a:ext cx="1979926" cy="14223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0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0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0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0000"/>
                </a:solidFill>
                <a:effectLst/>
                <a:uLnTx/>
                <a:uFillTx/>
                <a:latin typeface="Arial"/>
                <a:ea typeface="+mn-ea"/>
                <a:cs typeface="+mn-cs"/>
                <a:sym typeface="Arial"/>
              </a:rPr>
              <a:t>Techniques spécifiques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0000"/>
                </a:solidFill>
                <a:effectLst/>
                <a:uLnTx/>
                <a:uFillTx/>
                <a:latin typeface="Arial"/>
                <a:ea typeface="+mn-ea"/>
                <a:cs typeface="+mn-cs"/>
                <a:sym typeface="Arial"/>
              </a:rPr>
              <a:t>Répéter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0000"/>
                </a:solidFill>
                <a:effectLst/>
                <a:uLnTx/>
                <a:uFillTx/>
                <a:latin typeface="Arial"/>
                <a:ea typeface="+mn-ea"/>
                <a:cs typeface="+mn-cs"/>
                <a:sym typeface="Arial"/>
              </a:rPr>
              <a:t>Mobiliser différentes ressources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 coins arrondis 28">
            <a:extLst>
              <a:ext uri="{FF2B5EF4-FFF2-40B4-BE49-F238E27FC236}">
                <a16:creationId xmlns:a16="http://schemas.microsoft.com/office/drawing/2014/main" id="{18A0BAC0-FD2B-4A54-9099-5CB23A27267D}"/>
              </a:ext>
            </a:extLst>
          </p:cNvPr>
          <p:cNvSpPr/>
          <p:nvPr/>
        </p:nvSpPr>
        <p:spPr>
          <a:xfrm>
            <a:off x="820913" y="899268"/>
            <a:ext cx="10532887" cy="3941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t>Agir en sécurité et en autonomie</a:t>
            </a:r>
          </a:p>
        </p:txBody>
      </p:sp>
    </p:spTree>
    <p:extLst>
      <p:ext uri="{BB962C8B-B14F-4D97-AF65-F5344CB8AC3E}">
        <p14:creationId xmlns:p14="http://schemas.microsoft.com/office/powerpoint/2010/main" val="1908002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36FFF3B4-91F9-4801-B95F-A7FF7E5BD86B}"/>
              </a:ext>
            </a:extLst>
          </p:cNvPr>
          <p:cNvSpPr txBox="1">
            <a:spLocks/>
          </p:cNvSpPr>
          <p:nvPr/>
        </p:nvSpPr>
        <p:spPr>
          <a:xfrm>
            <a:off x="838200" y="1226101"/>
            <a:ext cx="10515600" cy="5187762"/>
          </a:xfrm>
          <a:prstGeom prst="rect">
            <a:avLst/>
          </a:prstGeom>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fr-FR" sz="2000" dirty="0"/>
              <a:t>La diversité des situations implique une diversité d’adaptations pédagogiques à mettre en place pour faire de la natation une pratique inclusive. Si aucune généralisation n’est possible plusieurs variables peuvent permettre l’adaptation :</a:t>
            </a:r>
          </a:p>
          <a:p>
            <a:pPr marL="0" indent="0">
              <a:lnSpc>
                <a:spcPct val="100000"/>
              </a:lnSpc>
              <a:buNone/>
            </a:pPr>
            <a:endParaRPr lang="fr-FR" sz="2000" b="1" dirty="0">
              <a:ea typeface="Courier New" panose="02070309020205020404" pitchFamily="49" charset="0"/>
              <a:cs typeface="Arial" panose="020B0604020202020204" pitchFamily="34" charset="0"/>
            </a:endParaRPr>
          </a:p>
          <a:p>
            <a:pPr marL="0" indent="0">
              <a:lnSpc>
                <a:spcPct val="100000"/>
              </a:lnSpc>
              <a:buNone/>
            </a:pPr>
            <a:endParaRPr lang="fr-FR" sz="2000" b="1" dirty="0">
              <a:ea typeface="Courier New" panose="02070309020205020404" pitchFamily="49" charset="0"/>
              <a:cs typeface="Arial" panose="020B0604020202020204" pitchFamily="34" charset="0"/>
            </a:endParaRPr>
          </a:p>
          <a:p>
            <a:pPr marL="0" indent="0">
              <a:lnSpc>
                <a:spcPct val="100000"/>
              </a:lnSpc>
              <a:buNone/>
            </a:pPr>
            <a:endParaRPr lang="fr-FR" sz="2000" b="1" dirty="0">
              <a:ea typeface="Courier New" panose="02070309020205020404" pitchFamily="49" charset="0"/>
              <a:cs typeface="Arial" panose="020B0604020202020204" pitchFamily="34" charset="0"/>
            </a:endParaRPr>
          </a:p>
          <a:p>
            <a:pPr marL="0" indent="0">
              <a:lnSpc>
                <a:spcPct val="100000"/>
              </a:lnSpc>
              <a:buNone/>
            </a:pPr>
            <a:endParaRPr lang="fr-FR" sz="2000" b="1" dirty="0">
              <a:ea typeface="Courier New" panose="02070309020205020404" pitchFamily="49" charset="0"/>
              <a:cs typeface="Arial" panose="020B0604020202020204" pitchFamily="34" charset="0"/>
            </a:endParaRPr>
          </a:p>
          <a:p>
            <a:pPr marL="0" indent="0">
              <a:lnSpc>
                <a:spcPct val="100000"/>
              </a:lnSpc>
              <a:buNone/>
            </a:pPr>
            <a:endParaRPr lang="fr-FR" sz="2000" b="1" dirty="0">
              <a:ea typeface="Courier New" panose="02070309020205020404" pitchFamily="49" charset="0"/>
              <a:cs typeface="Arial" panose="020B0604020202020204" pitchFamily="34" charset="0"/>
            </a:endParaRPr>
          </a:p>
          <a:p>
            <a:pPr marL="0" indent="0">
              <a:lnSpc>
                <a:spcPct val="100000"/>
              </a:lnSpc>
              <a:buNone/>
            </a:pPr>
            <a:endParaRPr lang="fr-FR" sz="2000" b="1" dirty="0">
              <a:ea typeface="Courier New" panose="02070309020205020404" pitchFamily="49" charset="0"/>
              <a:cs typeface="Arial" panose="020B0604020202020204" pitchFamily="34" charset="0"/>
            </a:endParaRPr>
          </a:p>
          <a:p>
            <a:pPr marL="0" indent="0">
              <a:lnSpc>
                <a:spcPct val="100000"/>
              </a:lnSpc>
              <a:buNone/>
            </a:pPr>
            <a:r>
              <a:rPr lang="fr-FR" sz="2000" dirty="0"/>
              <a:t>Les personnels en charge de la surveillance des piscines et les personnes encadrant (MNS dans le 1er degré) ou participant aux séances de natation (intervenants bénévoles, service civique, stagiaires) doivent être informés de la présence d'élèves à besoins éducatifs particuliers, et notamment les élèves en situation de handicap, et des adaptations mises en œuvre pour favoriser leur participation aux séances</a:t>
            </a:r>
            <a:endParaRPr lang="fr-FR" sz="2000" b="1" dirty="0">
              <a:ea typeface="Courier New" panose="02070309020205020404" pitchFamily="49" charset="0"/>
              <a:cs typeface="Arial" panose="020B0604020202020204" pitchFamily="34" charset="0"/>
            </a:endParaRPr>
          </a:p>
        </p:txBody>
      </p:sp>
      <p:pic>
        <p:nvPicPr>
          <p:cNvPr id="9" name="Image 8">
            <a:extLst>
              <a:ext uri="{FF2B5EF4-FFF2-40B4-BE49-F238E27FC236}">
                <a16:creationId xmlns:a16="http://schemas.microsoft.com/office/drawing/2014/main" id="{A5EC2DE3-1B6A-F14E-AC97-B21B3C214D9E}"/>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0" name="Titre 1">
            <a:extLst>
              <a:ext uri="{FF2B5EF4-FFF2-40B4-BE49-F238E27FC236}">
                <a16:creationId xmlns:a16="http://schemas.microsoft.com/office/drawing/2014/main" id="{E5654EC9-C0C5-2046-A083-F359EF47DEE2}"/>
              </a:ext>
            </a:extLst>
          </p:cNvPr>
          <p:cNvSpPr txBox="1">
            <a:spLocks/>
          </p:cNvSpPr>
          <p:nvPr/>
        </p:nvSpPr>
        <p:spPr>
          <a:xfrm>
            <a:off x="838200" y="103861"/>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Pratiques inclusives, adaptations</a:t>
            </a:r>
            <a:endParaRPr lang="fr-FR" sz="2800" dirty="0"/>
          </a:p>
        </p:txBody>
      </p:sp>
      <p:sp>
        <p:nvSpPr>
          <p:cNvPr id="13" name="ZoneTexte 12">
            <a:extLst>
              <a:ext uri="{FF2B5EF4-FFF2-40B4-BE49-F238E27FC236}">
                <a16:creationId xmlns:a16="http://schemas.microsoft.com/office/drawing/2014/main" id="{5C63ADD0-65AB-414E-B63E-EF841DBACF7C}"/>
              </a:ext>
            </a:extLst>
          </p:cNvPr>
          <p:cNvSpPr txBox="1"/>
          <p:nvPr/>
        </p:nvSpPr>
        <p:spPr>
          <a:xfrm>
            <a:off x="9353006" y="247533"/>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n°14</a:t>
            </a:r>
          </a:p>
        </p:txBody>
      </p:sp>
      <p:pic>
        <p:nvPicPr>
          <p:cNvPr id="8" name="Image 7">
            <a:hlinkClick r:id="rId3" action="ppaction://hlinksldjump"/>
            <a:extLst>
              <a:ext uri="{FF2B5EF4-FFF2-40B4-BE49-F238E27FC236}">
                <a16:creationId xmlns:a16="http://schemas.microsoft.com/office/drawing/2014/main" id="{5F55CE70-D8AB-344F-B18D-EC15528F2FAA}"/>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294586"/>
            <a:ext cx="552226" cy="552226"/>
          </a:xfrm>
          <a:prstGeom prst="rect">
            <a:avLst/>
          </a:prstGeom>
        </p:spPr>
      </p:pic>
      <p:graphicFrame>
        <p:nvGraphicFramePr>
          <p:cNvPr id="3" name="Diagramme 2"/>
          <p:cNvGraphicFramePr/>
          <p:nvPr>
            <p:extLst>
              <p:ext uri="{D42A27DB-BD31-4B8C-83A1-F6EECF244321}">
                <p14:modId xmlns:p14="http://schemas.microsoft.com/office/powerpoint/2010/main" val="509945992"/>
              </p:ext>
            </p:extLst>
          </p:nvPr>
        </p:nvGraphicFramePr>
        <p:xfrm>
          <a:off x="1225006" y="2377442"/>
          <a:ext cx="9865360" cy="22337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542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249DA25B-AAE7-4099-A645-723CD3B5933F}"/>
              </a:ext>
            </a:extLst>
          </p:cNvPr>
          <p:cNvSpPr>
            <a:spLocks noChangeArrowheads="1"/>
          </p:cNvSpPr>
          <p:nvPr/>
        </p:nvSpPr>
        <p:spPr bwMode="auto">
          <a:xfrm>
            <a:off x="6288890" y="1348800"/>
            <a:ext cx="280454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Outils Professeurs</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12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fr-FR" altLang="fr-FR" sz="1200" dirty="0">
                <a:latin typeface="Arial" panose="020B0604020202020204" pitchFamily="34" charset="0"/>
                <a:cs typeface="Times New Roman" panose="02020603050405020304" pitchFamily="18" charset="0"/>
                <a:hlinkClick r:id="rId2"/>
              </a:rPr>
              <a:t>Illustration en photos des 4 étapes </a:t>
            </a:r>
          </a:p>
          <a:p>
            <a:pPr algn="ctr" eaLnBrk="0" fontAlgn="base" hangingPunct="0">
              <a:spcBef>
                <a:spcPct val="0"/>
              </a:spcBef>
              <a:spcAft>
                <a:spcPct val="0"/>
              </a:spcAft>
            </a:pPr>
            <a:r>
              <a:rPr lang="fr-FR" altLang="fr-FR" sz="1200" dirty="0">
                <a:latin typeface="Arial" panose="020B0604020202020204" pitchFamily="34" charset="0"/>
                <a:cs typeface="Times New Roman" panose="02020603050405020304" pitchFamily="18" charset="0"/>
                <a:hlinkClick r:id="rId2"/>
              </a:rPr>
              <a:t>pour chacune de 5 Actions</a:t>
            </a: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 </a:t>
            </a:r>
          </a:p>
          <a:p>
            <a:pPr algn="ctr" eaLnBrk="0" fontAlgn="base" hangingPunct="0">
              <a:spcBef>
                <a:spcPct val="0"/>
              </a:spcBef>
              <a:spcAft>
                <a:spcPct val="0"/>
              </a:spcAf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(6)</a:t>
            </a:r>
            <a:endParaRPr lang="fr-FR" altLang="fr-FR" sz="1200" dirty="0">
              <a:highlight>
                <a:srgbClr val="FF0000"/>
              </a:highlight>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fr-FR" altLang="fr-FR" sz="1200" dirty="0">
              <a:latin typeface="Arial" panose="020B0604020202020204" pitchFamily="34" charset="0"/>
              <a:cs typeface="Times New Roman" panose="02020603050405020304" pitchFamily="18" charset="0"/>
            </a:endParaRPr>
          </a:p>
          <a:p>
            <a:pPr lvl="0" algn="ctr" eaLnBrk="0" fontAlgn="base" hangingPunct="0">
              <a:spcBef>
                <a:spcPct val="0"/>
              </a:spcBef>
              <a:spcAft>
                <a:spcPct val="0"/>
              </a:spcAf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Les entrées : Projet pédagogique </a:t>
            </a:r>
          </a:p>
          <a:p>
            <a:pPr lvl="0" algn="ctr" eaLnBrk="0" fontAlgn="base" hangingPunct="0">
              <a:spcBef>
                <a:spcPct val="0"/>
              </a:spcBef>
              <a:spcAft>
                <a:spcPct val="0"/>
              </a:spcAf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de la piscine de Feurs (42) </a:t>
            </a:r>
          </a:p>
          <a:p>
            <a:pPr lvl="0" algn="ctr" eaLnBrk="0" fontAlgn="base" hangingPunct="0">
              <a:spcBef>
                <a:spcPct val="0"/>
              </a:spcBef>
              <a:spcAft>
                <a:spcPct val="0"/>
              </a:spcAf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(7)</a:t>
            </a:r>
            <a:endParaRPr lang="fr-FR" altLang="fr-FR" sz="1200" dirty="0">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u="sng" dirty="0">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Outil de validation de l’ASNS</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Groupe numérique et EPS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académie de Lyon </a:t>
            </a:r>
          </a:p>
          <a:p>
            <a:pPr lvl="0" algn="ctr" eaLnBrk="0" fontAlgn="base" hangingPunct="0">
              <a:spcBef>
                <a:spcPct val="0"/>
              </a:spcBef>
              <a:spcAft>
                <a:spcPct val="0"/>
              </a:spcAf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(8)</a:t>
            </a:r>
            <a:endParaRPr lang="fr-FR" altLang="fr-FR" sz="12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u="sng" dirty="0">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600" u="sng" dirty="0">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u="sng" dirty="0">
                <a:latin typeface="Arial" panose="020B0604020202020204" pitchFamily="34" charset="0"/>
                <a:ea typeface="Calibri" panose="020F0502020204030204" pitchFamily="34" charset="0"/>
                <a:cs typeface="Times New Roman" panose="02020603050405020304" pitchFamily="18" charset="0"/>
              </a:rPr>
              <a:t>Outils élèves</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Du parcours d’aisance aquatique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vers le parcours d’ASNS</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Collège Ventadour (87 Académie de Limoges) </a:t>
            </a:r>
          </a:p>
          <a:p>
            <a:pPr lvl="0" algn="ctr" eaLnBrk="0" fontAlgn="base" hangingPunct="0">
              <a:spcBef>
                <a:spcPct val="0"/>
              </a:spcBef>
              <a:spcAft>
                <a:spcPct val="0"/>
              </a:spcAft>
            </a:pPr>
            <a:r>
              <a:rPr lang="fr-FR" altLang="fr-FR" sz="1200" dirty="0">
                <a:latin typeface="Arial" panose="020B0604020202020204" pitchFamily="34" charset="0"/>
                <a:ea typeface="Calibri" panose="020F0502020204030204" pitchFamily="34" charset="0"/>
                <a:cs typeface="Times New Roman" panose="02020603050405020304" pitchFamily="18" charset="0"/>
                <a:hlinkClick r:id="rId2"/>
              </a:rPr>
              <a:t>(9)</a:t>
            </a:r>
            <a:endParaRPr lang="fr-FR" altLang="fr-FR" sz="1200" dirty="0">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12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12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11F8399E-C1E8-429B-BF73-5DA36E1D8E60}"/>
              </a:ext>
            </a:extLst>
          </p:cNvPr>
          <p:cNvPicPr/>
          <p:nvPr/>
        </p:nvPicPr>
        <p:blipFill>
          <a:blip r:embed="rId3">
            <a:extLst>
              <a:ext uri="{28A0092B-C50C-407E-A947-70E740481C1C}">
                <a14:useLocalDpi xmlns:a14="http://schemas.microsoft.com/office/drawing/2010/main" val="0"/>
              </a:ext>
            </a:extLst>
          </a:blip>
          <a:stretch>
            <a:fillRect/>
          </a:stretch>
        </p:blipFill>
        <p:spPr>
          <a:xfrm>
            <a:off x="1397875" y="1328879"/>
            <a:ext cx="4505237" cy="5366776"/>
          </a:xfrm>
          <a:prstGeom prst="rect">
            <a:avLst/>
          </a:prstGeom>
        </p:spPr>
      </p:pic>
      <p:pic>
        <p:nvPicPr>
          <p:cNvPr id="17" name="Image 16">
            <a:extLst>
              <a:ext uri="{FF2B5EF4-FFF2-40B4-BE49-F238E27FC236}">
                <a16:creationId xmlns:a16="http://schemas.microsoft.com/office/drawing/2014/main" id="{F56387C9-7250-DD48-8C78-C03EFA69B003}"/>
              </a:ext>
            </a:extLst>
          </p:cNvPr>
          <p:cNvPicPr/>
          <p:nvPr/>
        </p:nvPicPr>
        <p:blipFill>
          <a:blip r:embed="rId4"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4" name="Titre 1">
            <a:extLst>
              <a:ext uri="{FF2B5EF4-FFF2-40B4-BE49-F238E27FC236}">
                <a16:creationId xmlns:a16="http://schemas.microsoft.com/office/drawing/2014/main" id="{5BF50C57-F7BB-784E-9E81-42DE17DAC2D9}"/>
              </a:ext>
            </a:extLst>
          </p:cNvPr>
          <p:cNvSpPr txBox="1">
            <a:spLocks/>
          </p:cNvSpPr>
          <p:nvPr/>
        </p:nvSpPr>
        <p:spPr>
          <a:xfrm>
            <a:off x="838200" y="171062"/>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différentes étapes par action travaillée</a:t>
            </a:r>
            <a:endParaRPr lang="fr-FR" sz="2400" dirty="0"/>
          </a:p>
        </p:txBody>
      </p:sp>
      <p:sp>
        <p:nvSpPr>
          <p:cNvPr id="12" name="ZoneTexte 11">
            <a:extLst>
              <a:ext uri="{FF2B5EF4-FFF2-40B4-BE49-F238E27FC236}">
                <a16:creationId xmlns:a16="http://schemas.microsoft.com/office/drawing/2014/main" id="{DB58BEB7-F767-8D49-980A-F1FFA29EA0E5}"/>
              </a:ext>
            </a:extLst>
          </p:cNvPr>
          <p:cNvSpPr txBox="1"/>
          <p:nvPr/>
        </p:nvSpPr>
        <p:spPr>
          <a:xfrm>
            <a:off x="9326880" y="328524"/>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n°15</a:t>
            </a:r>
          </a:p>
        </p:txBody>
      </p:sp>
      <p:sp>
        <p:nvSpPr>
          <p:cNvPr id="13" name="ZoneTexte 12">
            <a:extLst>
              <a:ext uri="{FF2B5EF4-FFF2-40B4-BE49-F238E27FC236}">
                <a16:creationId xmlns:a16="http://schemas.microsoft.com/office/drawing/2014/main" id="{F5A8F015-5D4D-6C4D-A401-8958C3CB14F7}"/>
              </a:ext>
            </a:extLst>
          </p:cNvPr>
          <p:cNvSpPr txBox="1"/>
          <p:nvPr/>
        </p:nvSpPr>
        <p:spPr>
          <a:xfrm>
            <a:off x="9326880" y="2650742"/>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n°16</a:t>
            </a:r>
          </a:p>
        </p:txBody>
      </p:sp>
      <p:sp>
        <p:nvSpPr>
          <p:cNvPr id="15" name="ZoneTexte 14">
            <a:extLst>
              <a:ext uri="{FF2B5EF4-FFF2-40B4-BE49-F238E27FC236}">
                <a16:creationId xmlns:a16="http://schemas.microsoft.com/office/drawing/2014/main" id="{80731FE4-1261-2B46-88FC-66ABF073BDBB}"/>
              </a:ext>
            </a:extLst>
          </p:cNvPr>
          <p:cNvSpPr txBox="1"/>
          <p:nvPr/>
        </p:nvSpPr>
        <p:spPr>
          <a:xfrm>
            <a:off x="9326880" y="5310195"/>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n°17</a:t>
            </a:r>
          </a:p>
        </p:txBody>
      </p:sp>
      <p:pic>
        <p:nvPicPr>
          <p:cNvPr id="10" name="Image 9">
            <a:hlinkClick r:id="rId5" action="ppaction://hlinksldjump"/>
            <a:extLst>
              <a:ext uri="{FF2B5EF4-FFF2-40B4-BE49-F238E27FC236}">
                <a16:creationId xmlns:a16="http://schemas.microsoft.com/office/drawing/2014/main" id="{D71B11B3-EC4B-604C-9AF7-227716A62702}"/>
              </a:ext>
            </a:extLst>
          </p:cNvPr>
          <p:cNvPicPr>
            <a:picLocks noChangeAspect="1"/>
          </p:cNvPicPr>
          <p:nvPr/>
        </p:nvPicPr>
        <p:blipFill>
          <a:blip r:embed="rId6"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164182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C4285E-4961-4C55-97F6-8B2AD5E6E058}"/>
              </a:ext>
            </a:extLst>
          </p:cNvPr>
          <p:cNvSpPr>
            <a:spLocks noGrp="1"/>
          </p:cNvSpPr>
          <p:nvPr>
            <p:ph idx="1"/>
          </p:nvPr>
        </p:nvSpPr>
        <p:spPr>
          <a:xfrm>
            <a:off x="838200" y="1866440"/>
            <a:ext cx="10515600" cy="3959336"/>
          </a:xfrm>
        </p:spPr>
        <p:txBody>
          <a:bodyPr>
            <a:normAutofit/>
          </a:bodyPr>
          <a:lstStyle/>
          <a:p>
            <a:pPr marL="0" indent="0">
              <a:buNone/>
            </a:pPr>
            <a:r>
              <a:rPr lang="fr-FR" sz="2400" dirty="0">
                <a:hlinkClick r:id="rId2"/>
              </a:rPr>
              <a:t>Fiche APSA Natation vierge (10)</a:t>
            </a:r>
          </a:p>
          <a:p>
            <a:pPr marL="0" indent="0">
              <a:buNone/>
            </a:pPr>
            <a:endParaRPr lang="fr-FR" sz="2400" dirty="0">
              <a:hlinkClick r:id="rId2"/>
            </a:endParaRPr>
          </a:p>
          <a:p>
            <a:pPr marL="0" indent="0">
              <a:buNone/>
            </a:pPr>
            <a:r>
              <a:rPr lang="fr-FR" sz="2400" dirty="0">
                <a:hlinkClick r:id="rId2"/>
              </a:rPr>
              <a:t>Exemple de fiche APSA Natation pour le champ d’apprentissage n°1 (11)</a:t>
            </a:r>
            <a:endParaRPr lang="fr-FR" sz="2400" dirty="0">
              <a:highlight>
                <a:srgbClr val="FF0000"/>
              </a:highlight>
              <a:hlinkClick r:id="rId2"/>
            </a:endParaRPr>
          </a:p>
          <a:p>
            <a:pPr marL="0" indent="0">
              <a:buNone/>
            </a:pPr>
            <a:endParaRPr lang="fr-FR" sz="2400" dirty="0">
              <a:hlinkClick r:id="rId2"/>
            </a:endParaRPr>
          </a:p>
          <a:p>
            <a:pPr marL="0" indent="0">
              <a:buNone/>
            </a:pPr>
            <a:r>
              <a:rPr lang="fr-FR" sz="2400" dirty="0">
                <a:hlinkClick r:id="rId2"/>
              </a:rPr>
              <a:t>Exemple de fiche APSA Natation pour la champ d’apprentissage n°2 (12)</a:t>
            </a:r>
            <a:endParaRPr lang="fr-FR" sz="2400" dirty="0">
              <a:highlight>
                <a:srgbClr val="FF0000"/>
              </a:highlight>
              <a:hlinkClick r:id="rId2"/>
            </a:endParaRPr>
          </a:p>
          <a:p>
            <a:pPr marL="0" indent="0">
              <a:buNone/>
            </a:pPr>
            <a:endParaRPr lang="fr-FR" sz="2400" dirty="0">
              <a:hlinkClick r:id="rId2"/>
            </a:endParaRPr>
          </a:p>
          <a:p>
            <a:pPr marL="0" indent="0">
              <a:lnSpc>
                <a:spcPct val="110000"/>
              </a:lnSpc>
              <a:spcBef>
                <a:spcPts val="0"/>
              </a:spcBef>
              <a:buNone/>
            </a:pPr>
            <a:r>
              <a:rPr lang="fr-FR" sz="2400" dirty="0">
                <a:hlinkClick r:id="rId2"/>
              </a:rPr>
              <a:t>Le traitement didactique de l’APSA Natation du collège Vendôme à Lyon (69) - (13)</a:t>
            </a:r>
            <a:endParaRPr lang="fr-FR" sz="2400" dirty="0"/>
          </a:p>
        </p:txBody>
      </p:sp>
      <p:pic>
        <p:nvPicPr>
          <p:cNvPr id="13" name="Image 12">
            <a:extLst>
              <a:ext uri="{FF2B5EF4-FFF2-40B4-BE49-F238E27FC236}">
                <a16:creationId xmlns:a16="http://schemas.microsoft.com/office/drawing/2014/main" id="{C54EF9AB-AC87-4E49-BEE3-35C53E6A375A}"/>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12" name="Titre 1">
            <a:extLst>
              <a:ext uri="{FF2B5EF4-FFF2-40B4-BE49-F238E27FC236}">
                <a16:creationId xmlns:a16="http://schemas.microsoft.com/office/drawing/2014/main" id="{AAA18E13-3D81-614D-9B19-8546155C2DEF}"/>
              </a:ext>
            </a:extLst>
          </p:cNvPr>
          <p:cNvSpPr txBox="1">
            <a:spLocks/>
          </p:cNvSpPr>
          <p:nvPr/>
        </p:nvSpPr>
        <p:spPr>
          <a:xfrm>
            <a:off x="838200" y="278636"/>
            <a:ext cx="10515600" cy="978568"/>
          </a:xfrm>
          <a:prstGeom prst="rect">
            <a:avLst/>
          </a:prstGeom>
          <a:solidFill>
            <a:srgbClr val="5BC68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Projet pédagogique de collège</a:t>
            </a:r>
          </a:p>
          <a:p>
            <a:pPr algn="ctr"/>
            <a:r>
              <a:rPr lang="fr-FR" sz="2400" kern="0" dirty="0">
                <a:solidFill>
                  <a:srgbClr val="000000"/>
                </a:solidFill>
                <a:latin typeface="Arial" panose="020B0604020202020204" pitchFamily="34" charset="0"/>
                <a:cs typeface="Times New Roman" panose="02020603050405020304" pitchFamily="18" charset="0"/>
              </a:rPr>
              <a:t>Traitement didactique de l’APSA Natation</a:t>
            </a:r>
            <a:endParaRPr lang="fr-FR" sz="2400" dirty="0"/>
          </a:p>
        </p:txBody>
      </p:sp>
      <p:sp>
        <p:nvSpPr>
          <p:cNvPr id="16" name="ZoneTexte 15">
            <a:extLst>
              <a:ext uri="{FF2B5EF4-FFF2-40B4-BE49-F238E27FC236}">
                <a16:creationId xmlns:a16="http://schemas.microsoft.com/office/drawing/2014/main" id="{760CACF6-8D79-494F-8813-3777AF7C7C05}"/>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n°18</a:t>
            </a:r>
          </a:p>
        </p:txBody>
      </p:sp>
      <p:pic>
        <p:nvPicPr>
          <p:cNvPr id="6" name="Image 5">
            <a:hlinkClick r:id="rId4" action="ppaction://hlinksldjump"/>
            <a:extLst>
              <a:ext uri="{FF2B5EF4-FFF2-40B4-BE49-F238E27FC236}">
                <a16:creationId xmlns:a16="http://schemas.microsoft.com/office/drawing/2014/main" id="{1CB67D5F-11A3-1B4B-80F0-FB00419572F3}"/>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649377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00B71-FCAD-48C0-938A-10539A721EB2}"/>
              </a:ext>
            </a:extLst>
          </p:cNvPr>
          <p:cNvSpPr>
            <a:spLocks noGrp="1"/>
          </p:cNvSpPr>
          <p:nvPr>
            <p:ph type="ctrTitle"/>
          </p:nvPr>
        </p:nvSpPr>
        <p:spPr>
          <a:xfrm>
            <a:off x="838200" y="1481020"/>
            <a:ext cx="10515600" cy="1148799"/>
          </a:xfrm>
        </p:spPr>
        <p:txBody>
          <a:bodyPr anchor="t">
            <a:noAutofit/>
          </a:bodyPr>
          <a:lstStyle/>
          <a:p>
            <a: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certifications</a:t>
            </a:r>
            <a:b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l’aisance aquatique </a:t>
            </a:r>
            <a:b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 savoir nager en sécurité</a:t>
            </a:r>
            <a:endParaRPr lang="fr-FR" sz="4000" dirty="0"/>
          </a:p>
        </p:txBody>
      </p:sp>
      <p:sp>
        <p:nvSpPr>
          <p:cNvPr id="4" name="ZoneTexte 3">
            <a:extLst>
              <a:ext uri="{FF2B5EF4-FFF2-40B4-BE49-F238E27FC236}">
                <a16:creationId xmlns:a16="http://schemas.microsoft.com/office/drawing/2014/main" id="{B8045AC2-AA4B-429D-B503-FA59EDC869E4}"/>
              </a:ext>
            </a:extLst>
          </p:cNvPr>
          <p:cNvSpPr txBox="1"/>
          <p:nvPr/>
        </p:nvSpPr>
        <p:spPr>
          <a:xfrm>
            <a:off x="838200" y="3741384"/>
            <a:ext cx="10014256" cy="954107"/>
          </a:xfrm>
          <a:prstGeom prst="rect">
            <a:avLst/>
          </a:prstGeom>
          <a:noFill/>
        </p:spPr>
        <p:txBody>
          <a:bodyPr wrap="square" rtlCol="0">
            <a:spAutoFit/>
          </a:bodyPr>
          <a:lstStyle/>
          <a:p>
            <a:pPr algn="just"/>
            <a:r>
              <a:rPr lang="fr-FR" sz="3200" dirty="0">
                <a:hlinkClick r:id="rId2"/>
              </a:rPr>
              <a:t>L’aisance aquatique </a:t>
            </a:r>
            <a:r>
              <a:rPr lang="fr-FR" sz="2400" dirty="0">
                <a:hlinkClick r:id="rId2"/>
              </a:rPr>
              <a:t>(14)</a:t>
            </a:r>
            <a:endParaRPr lang="fr-FR" sz="2400" dirty="0"/>
          </a:p>
          <a:p>
            <a:pPr algn="just"/>
            <a:endParaRPr lang="fr-FR" sz="2400" dirty="0"/>
          </a:p>
        </p:txBody>
      </p:sp>
      <p:pic>
        <p:nvPicPr>
          <p:cNvPr id="8" name="Image 7">
            <a:extLst>
              <a:ext uri="{FF2B5EF4-FFF2-40B4-BE49-F238E27FC236}">
                <a16:creationId xmlns:a16="http://schemas.microsoft.com/office/drawing/2014/main" id="{9A95F263-D051-7042-93BC-939C2118DF91}"/>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9" name="Titre 1">
            <a:extLst>
              <a:ext uri="{FF2B5EF4-FFF2-40B4-BE49-F238E27FC236}">
                <a16:creationId xmlns:a16="http://schemas.microsoft.com/office/drawing/2014/main" id="{153ACB66-D359-374C-83B7-2DEF0B1F68EE}"/>
              </a:ext>
            </a:extLst>
          </p:cNvPr>
          <p:cNvSpPr txBox="1">
            <a:spLocks/>
          </p:cNvSpPr>
          <p:nvPr/>
        </p:nvSpPr>
        <p:spPr>
          <a:xfrm>
            <a:off x="838200" y="278636"/>
            <a:ext cx="10515600" cy="978568"/>
          </a:xfrm>
          <a:prstGeom prst="rect">
            <a:avLst/>
          </a:prstGeom>
          <a:solidFill>
            <a:srgbClr val="59BC4F"/>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4</a:t>
            </a:r>
            <a:endParaRPr lang="fr-FR" sz="3600" dirty="0"/>
          </a:p>
        </p:txBody>
      </p:sp>
      <p:sp>
        <p:nvSpPr>
          <p:cNvPr id="12" name="ZoneTexte 11">
            <a:extLst>
              <a:ext uri="{FF2B5EF4-FFF2-40B4-BE49-F238E27FC236}">
                <a16:creationId xmlns:a16="http://schemas.microsoft.com/office/drawing/2014/main" id="{E292D9FD-1202-1B4D-945D-B5C82E8D438E}"/>
              </a:ext>
            </a:extLst>
          </p:cNvPr>
          <p:cNvSpPr txBox="1"/>
          <p:nvPr/>
        </p:nvSpPr>
        <p:spPr>
          <a:xfrm>
            <a:off x="838200" y="4483617"/>
            <a:ext cx="10365828" cy="1323439"/>
          </a:xfrm>
          <a:prstGeom prst="rect">
            <a:avLst/>
          </a:prstGeom>
          <a:noFill/>
        </p:spPr>
        <p:txBody>
          <a:bodyPr wrap="square">
            <a:spAutoFit/>
          </a:bodyPr>
          <a:lstStyle/>
          <a:p>
            <a:pPr algn="just"/>
            <a:r>
              <a:rPr lang="fr-FR" sz="2000" dirty="0"/>
              <a:t>Envisagée comme un continuum ouvert d’acquisitions, l’aisance aquatique est particulièrement visée pour les enfants de moins de 7 ans. Néanmoins, son acquisition est plus largement un objet d’enseignement incontournable pour tout élève « non-nageur », quel que soit son âge, dans la perspective de l’acquisition du « savoir-nager » en sécurité. </a:t>
            </a:r>
          </a:p>
        </p:txBody>
      </p:sp>
      <p:sp>
        <p:nvSpPr>
          <p:cNvPr id="13" name="ZoneTexte 12">
            <a:extLst>
              <a:ext uri="{FF2B5EF4-FFF2-40B4-BE49-F238E27FC236}">
                <a16:creationId xmlns:a16="http://schemas.microsoft.com/office/drawing/2014/main" id="{4EBAE6F6-6FC1-464A-AD0D-3B43FE815FF9}"/>
              </a:ext>
            </a:extLst>
          </p:cNvPr>
          <p:cNvSpPr txBox="1"/>
          <p:nvPr/>
        </p:nvSpPr>
        <p:spPr>
          <a:xfrm>
            <a:off x="7695028" y="3731321"/>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n°19</a:t>
            </a:r>
          </a:p>
        </p:txBody>
      </p:sp>
      <p:pic>
        <p:nvPicPr>
          <p:cNvPr id="10" name="Image 9">
            <a:hlinkClick r:id="rId4" action="ppaction://hlinksldjump"/>
            <a:extLst>
              <a:ext uri="{FF2B5EF4-FFF2-40B4-BE49-F238E27FC236}">
                <a16:creationId xmlns:a16="http://schemas.microsoft.com/office/drawing/2014/main" id="{014429A4-92D3-9940-81F4-70857639C99A}"/>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2823599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49FF08-B1D1-4FF4-94EF-7A668E44C573}"/>
              </a:ext>
            </a:extLst>
          </p:cNvPr>
          <p:cNvSpPr>
            <a:spLocks noGrp="1"/>
          </p:cNvSpPr>
          <p:nvPr>
            <p:ph idx="1"/>
          </p:nvPr>
        </p:nvSpPr>
        <p:spPr>
          <a:xfrm>
            <a:off x="838200" y="1567975"/>
            <a:ext cx="10515600" cy="5127297"/>
          </a:xfrm>
        </p:spPr>
        <p:txBody>
          <a:bodyPr>
            <a:normAutofit fontScale="92500" lnSpcReduction="10000"/>
          </a:bodyPr>
          <a:lstStyle/>
          <a:p>
            <a:pPr marL="0" indent="0" algn="just">
              <a:lnSpc>
                <a:spcPct val="100000"/>
              </a:lnSpc>
              <a:buNone/>
            </a:pPr>
            <a:r>
              <a:rPr lang="fr-FR" sz="2400" dirty="0"/>
              <a:t>L’Attestation du Savoir Nager en Sécurité (ASNS) est validée prioritairement dans les classes de CM1, CM2 ou sixième. </a:t>
            </a:r>
          </a:p>
          <a:p>
            <a:pPr marL="0" indent="0" algn="just">
              <a:lnSpc>
                <a:spcPct val="100000"/>
              </a:lnSpc>
              <a:buNone/>
            </a:pPr>
            <a:endParaRPr lang="fr-FR" sz="2400" dirty="0"/>
          </a:p>
          <a:p>
            <a:pPr marL="0" indent="0" algn="just">
              <a:lnSpc>
                <a:spcPct val="100000"/>
              </a:lnSpc>
              <a:buNone/>
            </a:pPr>
            <a:r>
              <a:rPr lang="fr-FR" sz="2400" dirty="0"/>
              <a:t>Cette attestation, délivrée par le directeur de l’école ou le chef d’établissement, est signée par le professeur des écoles et un professionnel qualifié  à l’école primaire, ou par le professeur d’éducation physique et sportive au collège ou au lycée. Elle permet  l’accès aux activités aquatiques dans le cadre des accueils collectifs de mineurs (article A. 322-3-1 du code du sport). </a:t>
            </a:r>
          </a:p>
          <a:p>
            <a:pPr marL="0" indent="0" algn="just">
              <a:lnSpc>
                <a:spcPct val="100000"/>
              </a:lnSpc>
              <a:buNone/>
            </a:pPr>
            <a:endParaRPr lang="fr-FR" sz="2400" dirty="0"/>
          </a:p>
          <a:p>
            <a:pPr marL="0" indent="0" algn="just">
              <a:lnSpc>
                <a:spcPct val="100000"/>
              </a:lnSpc>
              <a:buNone/>
            </a:pPr>
            <a:r>
              <a:rPr lang="fr-FR" sz="2400" dirty="0"/>
              <a:t>L’ASNS repose sur la réalisation d’un parcours aquatique d’une distance d’environ 50 m, sans reprise d’appui, et la preuve de maîtrise de connaissances et d’attitudes liées à la sécurité en milieu aquatique. Elle valide un niveau de compétence permettant d’évoluer en sécurité dans un établissement de bains ou un espace surveillé (piscine, plan d’eau calme à pente douce).</a:t>
            </a:r>
          </a:p>
          <a:p>
            <a:pPr marL="0" indent="0" algn="just">
              <a:lnSpc>
                <a:spcPct val="100000"/>
              </a:lnSpc>
              <a:buNone/>
            </a:pPr>
            <a:endParaRPr lang="fr-FR" sz="2400" dirty="0"/>
          </a:p>
        </p:txBody>
      </p:sp>
      <p:pic>
        <p:nvPicPr>
          <p:cNvPr id="5" name="Image 4"/>
          <p:cNvPicPr/>
          <p:nvPr/>
        </p:nvPicPr>
        <p:blipFill>
          <a:blip r:embed="rId2" cstate="hqprint">
            <a:extLst>
              <a:ext uri="{28A0092B-C50C-407E-A947-70E740481C1C}">
                <a14:useLocalDpi xmlns:a14="http://schemas.microsoft.com/office/drawing/2010/main" val="0"/>
              </a:ext>
            </a:extLst>
          </a:blip>
          <a:stretch>
            <a:fillRect/>
          </a:stretch>
        </p:blipFill>
        <p:spPr>
          <a:xfrm>
            <a:off x="11353800" y="6008778"/>
            <a:ext cx="741680" cy="744855"/>
          </a:xfrm>
          <a:prstGeom prst="rect">
            <a:avLst/>
          </a:prstGeom>
        </p:spPr>
      </p:pic>
      <p:sp>
        <p:nvSpPr>
          <p:cNvPr id="6" name="Titre 1">
            <a:extLst>
              <a:ext uri="{FF2B5EF4-FFF2-40B4-BE49-F238E27FC236}">
                <a16:creationId xmlns:a16="http://schemas.microsoft.com/office/drawing/2014/main" id="{B141D021-9F79-7544-BF18-7C2CE9E83282}"/>
              </a:ext>
            </a:extLst>
          </p:cNvPr>
          <p:cNvSpPr txBox="1">
            <a:spLocks/>
          </p:cNvSpPr>
          <p:nvPr/>
        </p:nvSpPr>
        <p:spPr>
          <a:xfrm>
            <a:off x="838200" y="278636"/>
            <a:ext cx="10515600" cy="978568"/>
          </a:xfrm>
          <a:prstGeom prst="rect">
            <a:avLst/>
          </a:prstGeom>
          <a:solidFill>
            <a:srgbClr val="59BC4F"/>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t>Attestation du Savoir-Nager en sécurité (ASNS)</a:t>
            </a:r>
            <a:br>
              <a:rPr lang="fr-FR" sz="2400" dirty="0"/>
            </a:br>
            <a:r>
              <a:rPr lang="fr-FR" sz="2400" dirty="0"/>
              <a:t>Le </a:t>
            </a:r>
            <a:r>
              <a:rPr lang="fr-FR" sz="2400" dirty="0" err="1"/>
              <a:t>Pass</a:t>
            </a:r>
            <a:r>
              <a:rPr lang="fr-FR" sz="2400" dirty="0"/>
              <a:t> Nautique</a:t>
            </a:r>
          </a:p>
        </p:txBody>
      </p:sp>
      <p:sp>
        <p:nvSpPr>
          <p:cNvPr id="7" name="ZoneTexte 6">
            <a:extLst>
              <a:ext uri="{FF2B5EF4-FFF2-40B4-BE49-F238E27FC236}">
                <a16:creationId xmlns:a16="http://schemas.microsoft.com/office/drawing/2014/main" id="{8CCE83F1-5048-A342-A278-CF3F3E186EB3}"/>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n°20</a:t>
            </a:r>
          </a:p>
        </p:txBody>
      </p:sp>
      <p:pic>
        <p:nvPicPr>
          <p:cNvPr id="8" name="Image 7">
            <a:hlinkClick r:id="rId3" action="ppaction://hlinksldjump"/>
            <a:extLst>
              <a:ext uri="{FF2B5EF4-FFF2-40B4-BE49-F238E27FC236}">
                <a16:creationId xmlns:a16="http://schemas.microsoft.com/office/drawing/2014/main" id="{F2E18AEA-8A51-F74A-A3BD-CFEB68E4EA77}"/>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4173041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hqprint">
            <a:extLst>
              <a:ext uri="{28A0092B-C50C-407E-A947-70E740481C1C}">
                <a14:useLocalDpi xmlns:a14="http://schemas.microsoft.com/office/drawing/2010/main" val="0"/>
              </a:ext>
            </a:extLst>
          </a:blip>
          <a:stretch>
            <a:fillRect/>
          </a:stretch>
        </p:blipFill>
        <p:spPr>
          <a:xfrm>
            <a:off x="11265338" y="6085063"/>
            <a:ext cx="741680" cy="744855"/>
          </a:xfrm>
          <a:prstGeom prst="rect">
            <a:avLst/>
          </a:prstGeom>
        </p:spPr>
      </p:pic>
      <p:graphicFrame>
        <p:nvGraphicFramePr>
          <p:cNvPr id="14" name="Tableau 14">
            <a:extLst>
              <a:ext uri="{FF2B5EF4-FFF2-40B4-BE49-F238E27FC236}">
                <a16:creationId xmlns:a16="http://schemas.microsoft.com/office/drawing/2014/main" id="{6E04D775-E772-9848-B677-D5BA10348E55}"/>
              </a:ext>
            </a:extLst>
          </p:cNvPr>
          <p:cNvGraphicFramePr>
            <a:graphicFrameLocks noGrp="1"/>
          </p:cNvGraphicFramePr>
          <p:nvPr>
            <p:extLst>
              <p:ext uri="{D42A27DB-BD31-4B8C-83A1-F6EECF244321}">
                <p14:modId xmlns:p14="http://schemas.microsoft.com/office/powerpoint/2010/main" val="1858883948"/>
              </p:ext>
            </p:extLst>
          </p:nvPr>
        </p:nvGraphicFramePr>
        <p:xfrm>
          <a:off x="893378" y="340659"/>
          <a:ext cx="10226565" cy="6343738"/>
        </p:xfrm>
        <a:graphic>
          <a:graphicData uri="http://schemas.openxmlformats.org/drawingml/2006/table">
            <a:tbl>
              <a:tblPr firstRow="1" bandRow="1">
                <a:tableStyleId>{5C22544A-7EE6-4342-B048-85BDC9FD1C3A}</a:tableStyleId>
              </a:tblPr>
              <a:tblGrid>
                <a:gridCol w="3408855">
                  <a:extLst>
                    <a:ext uri="{9D8B030D-6E8A-4147-A177-3AD203B41FA5}">
                      <a16:colId xmlns:a16="http://schemas.microsoft.com/office/drawing/2014/main" val="870090798"/>
                    </a:ext>
                  </a:extLst>
                </a:gridCol>
                <a:gridCol w="3408855">
                  <a:extLst>
                    <a:ext uri="{9D8B030D-6E8A-4147-A177-3AD203B41FA5}">
                      <a16:colId xmlns:a16="http://schemas.microsoft.com/office/drawing/2014/main" val="3587010870"/>
                    </a:ext>
                  </a:extLst>
                </a:gridCol>
                <a:gridCol w="3408855">
                  <a:extLst>
                    <a:ext uri="{9D8B030D-6E8A-4147-A177-3AD203B41FA5}">
                      <a16:colId xmlns:a16="http://schemas.microsoft.com/office/drawing/2014/main" val="1959940261"/>
                    </a:ext>
                  </a:extLst>
                </a:gridCol>
              </a:tblGrid>
              <a:tr h="1138205">
                <a:tc>
                  <a:txBody>
                    <a:bodyPr/>
                    <a:lstStyle/>
                    <a:p>
                      <a:pPr algn="ctr"/>
                      <a:r>
                        <a:rPr lang="fr-FR"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Circulaire n°2017-127 </a:t>
                      </a:r>
                    </a:p>
                    <a:p>
                      <a:pPr algn="ctr"/>
                      <a:r>
                        <a:rPr lang="fr-FR"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du 22 août 2017</a:t>
                      </a:r>
                    </a:p>
                    <a:p>
                      <a:pPr algn="ctr"/>
                      <a:r>
                        <a:rPr lang="fr-FR" sz="2400" b="1" dirty="0">
                          <a:solidFill>
                            <a:schemeClr val="tx1"/>
                          </a:solidFill>
                          <a:latin typeface="Arial" panose="020B0604020202020204" pitchFamily="34" charset="0"/>
                          <a:cs typeface="Times New Roman" panose="02020603050405020304" pitchFamily="18" charset="0"/>
                        </a:rPr>
                        <a:t>abrogée</a:t>
                      </a:r>
                      <a:endParaRPr lang="fr-FR"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dirty="0">
                          <a:solidFill>
                            <a:schemeClr val="tx1"/>
                          </a:solidFill>
                        </a:rPr>
                        <a:t>Remplacée par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Note de service </a:t>
                      </a:r>
                    </a:p>
                    <a:p>
                      <a:pPr algn="ctr"/>
                      <a:r>
                        <a:rPr lang="fr-FR"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du 28-2-2022</a:t>
                      </a:r>
                      <a:endParaRPr lang="fr-FR"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709223"/>
                  </a:ext>
                </a:extLst>
              </a:tr>
              <a:tr h="2081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Le test «</a:t>
                      </a:r>
                      <a:r>
                        <a:rPr lang="fr-FR" sz="2400" dirty="0">
                          <a:highlight>
                            <a:srgbClr val="FFFF00"/>
                          </a:highlight>
                        </a:rPr>
                        <a:t> Aisance Aquatique </a:t>
                      </a:r>
                      <a:r>
                        <a:rPr lang="fr-FR" sz="2400" dirty="0"/>
                        <a:t>» permet l’accès aux activités aquatiques de loisirs et sportives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dirty="0">
                          <a:solidFill>
                            <a:schemeClr val="tx1"/>
                          </a:solidFill>
                        </a:rPr>
                        <a:t>Devient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hlinkClick r:id="rId3"/>
                        </a:rPr>
                        <a:t>« </a:t>
                      </a:r>
                      <a:r>
                        <a:rPr lang="fr-FR" sz="2400" b="1" dirty="0" err="1">
                          <a:solidFill>
                            <a:srgbClr val="FF0000"/>
                          </a:solidFill>
                          <a:hlinkClick r:id="rId3"/>
                        </a:rPr>
                        <a:t>Pass</a:t>
                      </a:r>
                      <a:r>
                        <a:rPr lang="fr-FR" sz="2400" b="1" dirty="0">
                          <a:solidFill>
                            <a:srgbClr val="FF0000"/>
                          </a:solidFill>
                          <a:hlinkClick r:id="rId3"/>
                        </a:rPr>
                        <a:t>-nautique</a:t>
                      </a:r>
                      <a:r>
                        <a:rPr lang="fr-FR" sz="2400" dirty="0">
                          <a:solidFill>
                            <a:schemeClr val="tx1"/>
                          </a:solidFill>
                          <a:hlinkClick r:id="rId3"/>
                        </a:rPr>
                        <a:t> »</a:t>
                      </a:r>
                    </a:p>
                    <a:p>
                      <a:pPr algn="ctr"/>
                      <a:r>
                        <a:rPr lang="fr-FR" sz="2400" dirty="0">
                          <a:solidFill>
                            <a:schemeClr val="tx1"/>
                          </a:solidFill>
                          <a:hlinkClick r:id="rId3"/>
                        </a:rPr>
                        <a:t>Il permet l’accès aux activités aquatiques de loisirs et sportives </a:t>
                      </a:r>
                    </a:p>
                    <a:p>
                      <a:pPr algn="ctr"/>
                      <a:r>
                        <a:rPr lang="fr-FR" sz="2400" dirty="0">
                          <a:solidFill>
                            <a:schemeClr val="tx1"/>
                          </a:solidFill>
                          <a:hlinkClick r:id="rId3"/>
                        </a:rPr>
                        <a:t>(15)</a:t>
                      </a:r>
                      <a:endParaRPr lang="fr-FR"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6310014"/>
                  </a:ext>
                </a:extLst>
              </a:tr>
              <a:tr h="3073757">
                <a:tc>
                  <a:txBody>
                    <a:bodyPr/>
                    <a:lstStyle/>
                    <a:p>
                      <a:pPr algn="ctr"/>
                      <a:r>
                        <a:rPr lang="fr-FR" sz="2400" dirty="0">
                          <a:highlight>
                            <a:srgbClr val="FFFF00"/>
                          </a:highlight>
                        </a:rPr>
                        <a:t>L’</a:t>
                      </a:r>
                      <a:r>
                        <a:rPr lang="fr-FR" sz="2400" dirty="0">
                          <a:solidFill>
                            <a:srgbClr val="000000"/>
                          </a:solidFill>
                          <a:effectLst/>
                          <a:highlight>
                            <a:srgbClr val="FFFF00"/>
                          </a:highlight>
                          <a:latin typeface="Arial" panose="020B0604020202020204" pitchFamily="34" charset="0"/>
                          <a:ea typeface="Calibri" panose="020F0502020204030204" pitchFamily="34" charset="0"/>
                        </a:rPr>
                        <a:t>« Attestation Scolaire du Savoir Nager » </a:t>
                      </a:r>
                      <a:r>
                        <a:rPr lang="fr-FR" sz="2400" dirty="0">
                          <a:solidFill>
                            <a:srgbClr val="000000"/>
                          </a:solidFill>
                          <a:highlight>
                            <a:srgbClr val="FFFF00"/>
                          </a:highlight>
                          <a:latin typeface="Arial" panose="020B0604020202020204" pitchFamily="34" charset="0"/>
                          <a:ea typeface="Calibri" panose="020F0502020204030204" pitchFamily="34" charset="0"/>
                        </a:rPr>
                        <a:t>, </a:t>
                      </a:r>
                      <a:r>
                        <a:rPr lang="fr-FR" sz="2400" dirty="0">
                          <a:solidFill>
                            <a:srgbClr val="000000"/>
                          </a:solidFill>
                          <a:effectLst/>
                          <a:latin typeface="Arial" panose="020B0604020202020204" pitchFamily="34" charset="0"/>
                          <a:ea typeface="Calibri" panose="020F0502020204030204" pitchFamily="34" charset="0"/>
                        </a:rPr>
                        <a:t>adoptée comme test de référence dans les domaines scolaires et extra-scolaires</a:t>
                      </a:r>
                      <a:endParaRPr lang="fr-FR"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dirty="0">
                          <a:solidFill>
                            <a:schemeClr val="tx1"/>
                          </a:solidFill>
                        </a:rPr>
                        <a:t>Devient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400" b="1" kern="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Attestation</a:t>
                      </a:r>
                      <a:r>
                        <a:rPr lang="fr-FR" sz="2400" b="1" kern="0" baseline="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du </a:t>
                      </a:r>
                      <a:r>
                        <a:rPr lang="fr-FR" sz="2400" b="1" kern="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Savoir Nager en Sécurité</a:t>
                      </a: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Elle permet l’accès aux activités aquatiques dans le cadre des accueils collectifs de mineurs</a:t>
                      </a:r>
                      <a:endParaRPr lang="fr-FR" sz="2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200179"/>
                  </a:ext>
                </a:extLst>
              </a:tr>
            </a:tbl>
          </a:graphicData>
        </a:graphic>
      </p:graphicFrame>
      <p:cxnSp>
        <p:nvCxnSpPr>
          <p:cNvPr id="16" name="Connecteur droit avec flèche 15">
            <a:extLst>
              <a:ext uri="{FF2B5EF4-FFF2-40B4-BE49-F238E27FC236}">
                <a16:creationId xmlns:a16="http://schemas.microsoft.com/office/drawing/2014/main" id="{E15B0BBA-1570-7143-AC6A-8DA91065213D}"/>
              </a:ext>
            </a:extLst>
          </p:cNvPr>
          <p:cNvCxnSpPr/>
          <p:nvPr/>
        </p:nvCxnSpPr>
        <p:spPr>
          <a:xfrm>
            <a:off x="4813738" y="1408386"/>
            <a:ext cx="25540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45FADED3-C2D6-9F4D-AB2B-4F9EB0ED3C4C}"/>
              </a:ext>
            </a:extLst>
          </p:cNvPr>
          <p:cNvCxnSpPr/>
          <p:nvPr/>
        </p:nvCxnSpPr>
        <p:spPr>
          <a:xfrm>
            <a:off x="4818993" y="2931174"/>
            <a:ext cx="25540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349A839A-A00E-5A4C-96F2-CF2884B15713}"/>
              </a:ext>
            </a:extLst>
          </p:cNvPr>
          <p:cNvCxnSpPr/>
          <p:nvPr/>
        </p:nvCxnSpPr>
        <p:spPr>
          <a:xfrm>
            <a:off x="4813738" y="5496991"/>
            <a:ext cx="25540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 name="Image 6">
            <a:hlinkClick r:id="rId4" action="ppaction://hlinksldjump"/>
            <a:extLst>
              <a:ext uri="{FF2B5EF4-FFF2-40B4-BE49-F238E27FC236}">
                <a16:creationId xmlns:a16="http://schemas.microsoft.com/office/drawing/2014/main" id="{A819B293-5916-7F42-A170-4D4BC1736ECB}"/>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05921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3064C0-866E-4CF0-AFE3-550FB7D51C98}"/>
              </a:ext>
            </a:extLst>
          </p:cNvPr>
          <p:cNvSpPr>
            <a:spLocks noGrp="1"/>
          </p:cNvSpPr>
          <p:nvPr>
            <p:ph idx="1"/>
          </p:nvPr>
        </p:nvSpPr>
        <p:spPr>
          <a:xfrm>
            <a:off x="838200" y="1276731"/>
            <a:ext cx="10515600" cy="5278605"/>
          </a:xfrm>
        </p:spPr>
        <p:txBody>
          <a:bodyPr lIns="0" tIns="0" rIns="144000" bIns="0">
            <a:normAutofit fontScale="92500" lnSpcReduction="20000"/>
          </a:bodyPr>
          <a:lstStyle/>
          <a:p>
            <a:pPr indent="449580" algn="just">
              <a:lnSpc>
                <a:spcPct val="110000"/>
              </a:lnSpc>
              <a:spcAft>
                <a:spcPts val="12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Le parcours de formation du nageur débute dès l’école maternelle et se poursuit sur l'ensemble du cursus scolaire, prioritairement de la classe de cours préparatoire (CP) à la classe de sixième. </a:t>
            </a:r>
          </a:p>
          <a:p>
            <a:pPr indent="449580" algn="just">
              <a:lnSpc>
                <a:spcPct val="110000"/>
              </a:lnSpc>
              <a:spcAft>
                <a:spcPts val="8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L’Attestation du Savoir Nager en Sécurité (ASNS) est validée prioritairement dans les classes de CM1, CM2 ou sixième. L’obtention de l’Attestation du Savoir Nager en Sécurité (ASNS) en fin de cycle 3 marque une étape incontournable dans le parcours de formation des élèves. Cette attestation peut cependant être validée tout au long de la scolarité.</a:t>
            </a:r>
          </a:p>
          <a:p>
            <a:pPr indent="449580" algn="just">
              <a:lnSpc>
                <a:spcPct val="110000"/>
              </a:lnSpc>
              <a:spcAft>
                <a:spcPts val="800"/>
              </a:spcAft>
            </a:pPr>
            <a:r>
              <a:rPr lang="fr-FR" sz="2400" u="sng" dirty="0">
                <a:effectLst/>
                <a:latin typeface="Arial" panose="020B0604020202020204" pitchFamily="34" charset="0"/>
                <a:ea typeface="Calibri" panose="020F0502020204030204" pitchFamily="34" charset="0"/>
                <a:cs typeface="Times New Roman" panose="02020603050405020304" pitchFamily="18" charset="0"/>
              </a:rPr>
              <a:t>La réussite des élèves à l’</a:t>
            </a:r>
            <a:r>
              <a:rPr lang="fr-FR" sz="2400" b="1" u="sng" dirty="0">
                <a:effectLst/>
                <a:latin typeface="Arial" panose="020B0604020202020204" pitchFamily="34" charset="0"/>
                <a:ea typeface="Calibri" panose="020F0502020204030204" pitchFamily="34" charset="0"/>
                <a:cs typeface="Times New Roman" panose="02020603050405020304" pitchFamily="18" charset="0"/>
              </a:rPr>
              <a:t>ASNS</a:t>
            </a:r>
            <a:r>
              <a:rPr lang="fr-FR" sz="2400" u="sng" dirty="0">
                <a:effectLst/>
                <a:latin typeface="Arial" panose="020B0604020202020204" pitchFamily="34" charset="0"/>
                <a:ea typeface="Calibri" panose="020F0502020204030204" pitchFamily="34" charset="0"/>
                <a:cs typeface="Times New Roman" panose="02020603050405020304" pitchFamily="18" charset="0"/>
              </a:rPr>
              <a:t> est obligatoirement renseignée, dès que possible, </a:t>
            </a:r>
            <a:r>
              <a:rPr lang="fr-FR" sz="2400" b="1" u="sng" dirty="0">
                <a:effectLst/>
                <a:latin typeface="Arial" panose="020B0604020202020204" pitchFamily="34" charset="0"/>
                <a:ea typeface="Calibri" panose="020F0502020204030204" pitchFamily="34" charset="0"/>
                <a:cs typeface="Times New Roman" panose="02020603050405020304" pitchFamily="18" charset="0"/>
              </a:rPr>
              <a:t>dans le Livret Scolaire Unique (LSU)</a:t>
            </a:r>
            <a:r>
              <a:rPr lang="fr-FR" sz="2400" u="sng" dirty="0">
                <a:effectLst/>
                <a:latin typeface="Arial" panose="020B0604020202020204" pitchFamily="34" charset="0"/>
                <a:ea typeface="Calibri" panose="020F0502020204030204" pitchFamily="34" charset="0"/>
                <a:cs typeface="Times New Roman" panose="02020603050405020304" pitchFamily="18" charset="0"/>
              </a:rPr>
              <a:t> qui suit l’élève tout au long de sa scolarité.</a:t>
            </a:r>
            <a:r>
              <a:rPr lang="fr-FR" sz="2400" dirty="0">
                <a:effectLst/>
                <a:latin typeface="Arial" panose="020B0604020202020204" pitchFamily="34" charset="0"/>
                <a:ea typeface="Calibri" panose="020F0502020204030204" pitchFamily="34" charset="0"/>
                <a:cs typeface="Times New Roman" panose="02020603050405020304" pitchFamily="18" charset="0"/>
              </a:rPr>
              <a:t> En effet, avoir accès, par le biais du LSU, au statut de nageur ou de non-nageur de chaque élève, permet aux équipes de direction et aux professeurs d’anticiper et d’adapter plus efficacement l’organisation pédagogique et matérielle des séquences de natation.</a:t>
            </a:r>
          </a:p>
          <a:p>
            <a:pPr marL="0" indent="0">
              <a:lnSpc>
                <a:spcPct val="110000"/>
              </a:lnSpc>
              <a:buNone/>
            </a:pPr>
            <a:endParaRPr lang="fr-FR" dirty="0"/>
          </a:p>
        </p:txBody>
      </p:sp>
      <p:pic>
        <p:nvPicPr>
          <p:cNvPr id="7" name="Image 6">
            <a:extLst>
              <a:ext uri="{FF2B5EF4-FFF2-40B4-BE49-F238E27FC236}">
                <a16:creationId xmlns:a16="http://schemas.microsoft.com/office/drawing/2014/main" id="{38AEA31F-7C54-F84B-A92A-FA4DA2CC4D19}"/>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A0A139FD-ED20-F542-9693-4C31B1A5CD4C}"/>
              </a:ext>
            </a:extLst>
          </p:cNvPr>
          <p:cNvSpPr txBox="1">
            <a:spLocks/>
          </p:cNvSpPr>
          <p:nvPr/>
        </p:nvSpPr>
        <p:spPr>
          <a:xfrm>
            <a:off x="838200" y="278636"/>
            <a:ext cx="10515600" cy="978568"/>
          </a:xfrm>
          <a:prstGeom prst="rect">
            <a:avLst/>
          </a:prstGeom>
          <a:solidFill>
            <a:srgbClr val="59BC4F"/>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validation de l’ Attestation du Savoir-Nager en Sécurité (ASNS) </a:t>
            </a:r>
          </a:p>
          <a:p>
            <a:pPr algn="ctr"/>
            <a:r>
              <a:rPr lang="fr-FR"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dans le parcours de formation du nageur</a:t>
            </a:r>
            <a:endParaRPr lang="fr-FR" sz="2400" dirty="0"/>
          </a:p>
        </p:txBody>
      </p:sp>
      <p:pic>
        <p:nvPicPr>
          <p:cNvPr id="5" name="Image 4">
            <a:hlinkClick r:id="rId3" action="ppaction://hlinksldjump"/>
            <a:extLst>
              <a:ext uri="{FF2B5EF4-FFF2-40B4-BE49-F238E27FC236}">
                <a16:creationId xmlns:a16="http://schemas.microsoft.com/office/drawing/2014/main" id="{2B4717BE-45CF-0F4C-87DC-B47371EB756A}"/>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9655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60AF-73AE-4049-AFC4-D37B87F542F8}"/>
              </a:ext>
            </a:extLst>
          </p:cNvPr>
          <p:cNvSpPr>
            <a:spLocks noGrp="1"/>
          </p:cNvSpPr>
          <p:nvPr>
            <p:ph type="ctrTitle"/>
          </p:nvPr>
        </p:nvSpPr>
        <p:spPr>
          <a:xfrm>
            <a:off x="1273854" y="2602950"/>
            <a:ext cx="9644292" cy="1197422"/>
          </a:xfrm>
        </p:spPr>
        <p:txBody>
          <a:bodyPr>
            <a:noAutofit/>
          </a:bodyPr>
          <a:lstStyle/>
          <a:p>
            <a:br>
              <a:rPr lang="fr-FR"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Approche Institutionnelle </a:t>
            </a:r>
            <a:br>
              <a:rPr lang="fr-FR"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la Natation Scolaire</a:t>
            </a:r>
            <a:br>
              <a:rPr lang="fr-FR" sz="4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endParaRPr lang="fr-FR" sz="4000" dirty="0"/>
          </a:p>
        </p:txBody>
      </p:sp>
      <p:sp>
        <p:nvSpPr>
          <p:cNvPr id="3" name="Sous-titre 2">
            <a:extLst>
              <a:ext uri="{FF2B5EF4-FFF2-40B4-BE49-F238E27FC236}">
                <a16:creationId xmlns:a16="http://schemas.microsoft.com/office/drawing/2014/main" id="{E909BE43-1F28-4255-8F0D-6D91A92A01FD}"/>
              </a:ext>
            </a:extLst>
          </p:cNvPr>
          <p:cNvSpPr>
            <a:spLocks noGrp="1"/>
          </p:cNvSpPr>
          <p:nvPr>
            <p:ph type="subTitle" idx="1"/>
          </p:nvPr>
        </p:nvSpPr>
        <p:spPr>
          <a:xfrm>
            <a:off x="838200" y="4062046"/>
            <a:ext cx="10515600" cy="1655762"/>
          </a:xfrm>
        </p:spPr>
        <p:txBody>
          <a:bodyPr>
            <a:normAutofit lnSpcReduction="10000"/>
          </a:bodyPr>
          <a:lstStyle/>
          <a:p>
            <a:pPr>
              <a:lnSpc>
                <a:spcPct val="100000"/>
              </a:lnSpc>
            </a:pPr>
            <a:r>
              <a:rPr lang="fr-FR" sz="2800" u="sng" dirty="0">
                <a:effectLst/>
                <a:latin typeface="Arial" panose="020B0604020202020204" pitchFamily="34" charset="0"/>
                <a:ea typeface="Calibri" panose="020F0502020204030204" pitchFamily="34" charset="0"/>
                <a:cs typeface="Times New Roman" panose="02020603050405020304" pitchFamily="18" charset="0"/>
              </a:rPr>
              <a:t>Note de service du 28-2-2022 parue au B0 n°9 du 3 mars 2022</a:t>
            </a:r>
            <a:r>
              <a:rPr lang="fr-FR" sz="2800" dirty="0">
                <a:effectLst/>
                <a:latin typeface="Arial" panose="020B0604020202020204" pitchFamily="34" charset="0"/>
                <a:ea typeface="Calibri" panose="020F0502020204030204" pitchFamily="34" charset="0"/>
                <a:cs typeface="Times New Roman" panose="02020603050405020304" pitchFamily="18" charset="0"/>
              </a:rPr>
              <a:t> qui abroge la circulaire n°2017-127 du 22 août 2017 définissant les conditions de l’enseignement de la natation dans le Premier et second Degré</a:t>
            </a:r>
          </a:p>
          <a:p>
            <a:pPr>
              <a:lnSpc>
                <a:spcPct val="100000"/>
              </a:lnSpc>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805CDBA9-9E17-CB4F-B6FA-84E3F2CFE1C1}"/>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6" name="Titre 1">
            <a:extLst>
              <a:ext uri="{FF2B5EF4-FFF2-40B4-BE49-F238E27FC236}">
                <a16:creationId xmlns:a16="http://schemas.microsoft.com/office/drawing/2014/main" id="{00935271-BC19-7B4D-B232-60B2ACE60D8C}"/>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1 - Partie 1 </a:t>
            </a:r>
            <a:endParaRPr lang="fr-FR" sz="3600" dirty="0"/>
          </a:p>
        </p:txBody>
      </p:sp>
      <p:pic>
        <p:nvPicPr>
          <p:cNvPr id="8" name="Image 7">
            <a:hlinkClick r:id="rId3" action="ppaction://hlinksldjump"/>
            <a:extLst>
              <a:ext uri="{FF2B5EF4-FFF2-40B4-BE49-F238E27FC236}">
                <a16:creationId xmlns:a16="http://schemas.microsoft.com/office/drawing/2014/main" id="{9EF43F3A-4BB3-E64B-930C-2637E2DBCF0B}"/>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791744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00B71-FCAD-48C0-938A-10539A721EB2}"/>
              </a:ext>
            </a:extLst>
          </p:cNvPr>
          <p:cNvSpPr>
            <a:spLocks noGrp="1"/>
          </p:cNvSpPr>
          <p:nvPr>
            <p:ph type="ctrTitle"/>
          </p:nvPr>
        </p:nvSpPr>
        <p:spPr>
          <a:xfrm>
            <a:off x="838200" y="2107308"/>
            <a:ext cx="10515600" cy="1323811"/>
          </a:xfrm>
        </p:spPr>
        <p:txBody>
          <a:bodyPr>
            <a:noAutofit/>
          </a:bodyPr>
          <a:lstStyle/>
          <a:p>
            <a:b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partenariats</a:t>
            </a:r>
            <a:br>
              <a:rPr lang="fr-FR"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fr-FR" sz="4000" dirty="0"/>
          </a:p>
        </p:txBody>
      </p:sp>
      <p:sp>
        <p:nvSpPr>
          <p:cNvPr id="4" name="ZoneTexte 3">
            <a:extLst>
              <a:ext uri="{FF2B5EF4-FFF2-40B4-BE49-F238E27FC236}">
                <a16:creationId xmlns:a16="http://schemas.microsoft.com/office/drawing/2014/main" id="{B8045AC2-AA4B-429D-B503-FA59EDC869E4}"/>
              </a:ext>
            </a:extLst>
          </p:cNvPr>
          <p:cNvSpPr txBox="1"/>
          <p:nvPr/>
        </p:nvSpPr>
        <p:spPr>
          <a:xfrm>
            <a:off x="838200" y="3239700"/>
            <a:ext cx="10515600" cy="1569660"/>
          </a:xfrm>
          <a:prstGeom prst="rect">
            <a:avLst/>
          </a:prstGeom>
          <a:noFill/>
        </p:spPr>
        <p:txBody>
          <a:bodyPr wrap="square" rtlCol="0">
            <a:spAutoFit/>
          </a:bodyPr>
          <a:lstStyle/>
          <a:p>
            <a:pPr algn="just"/>
            <a:r>
              <a:rPr lang="fr-FR" sz="2400" dirty="0"/>
              <a:t>Les professeurs d’éducation physique et sportive s’assurent de l’obtention de l’attestation en début d’année. Le cas échéant, ils encouragent les élèves concernés, dans la mesure du possible, à passer le test, en les accompagnant si nécessaire vers les partenaires extérieurs. </a:t>
            </a:r>
          </a:p>
        </p:txBody>
      </p:sp>
      <p:pic>
        <p:nvPicPr>
          <p:cNvPr id="6" name="Image 5">
            <a:extLst>
              <a:ext uri="{FF2B5EF4-FFF2-40B4-BE49-F238E27FC236}">
                <a16:creationId xmlns:a16="http://schemas.microsoft.com/office/drawing/2014/main" id="{9F557821-38C9-B64E-8751-F655E30AF8CD}"/>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5" name="Titre 1">
            <a:extLst>
              <a:ext uri="{FF2B5EF4-FFF2-40B4-BE49-F238E27FC236}">
                <a16:creationId xmlns:a16="http://schemas.microsoft.com/office/drawing/2014/main" id="{497ED23F-DDEA-DF47-9C2E-9F80B5099292}"/>
              </a:ext>
            </a:extLst>
          </p:cNvPr>
          <p:cNvSpPr txBox="1">
            <a:spLocks/>
          </p:cNvSpPr>
          <p:nvPr/>
        </p:nvSpPr>
        <p:spPr>
          <a:xfrm>
            <a:off x="838200" y="278636"/>
            <a:ext cx="10515600" cy="978568"/>
          </a:xfrm>
          <a:prstGeom prst="rect">
            <a:avLst/>
          </a:prstGeom>
          <a:solidFill>
            <a:srgbClr val="70AD47"/>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Volet 5</a:t>
            </a:r>
            <a:endParaRPr lang="fr-FR" sz="3600" dirty="0"/>
          </a:p>
        </p:txBody>
      </p:sp>
      <p:pic>
        <p:nvPicPr>
          <p:cNvPr id="7" name="Image 6">
            <a:hlinkClick r:id="rId3" action="ppaction://hlinksldjump"/>
            <a:extLst>
              <a:ext uri="{FF2B5EF4-FFF2-40B4-BE49-F238E27FC236}">
                <a16:creationId xmlns:a16="http://schemas.microsoft.com/office/drawing/2014/main" id="{0086C248-DF20-E840-863B-17037E27B185}"/>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232442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00B71-FCAD-48C0-938A-10539A721EB2}"/>
              </a:ext>
            </a:extLst>
          </p:cNvPr>
          <p:cNvSpPr>
            <a:spLocks noGrp="1"/>
          </p:cNvSpPr>
          <p:nvPr>
            <p:ph type="ctrTitle"/>
          </p:nvPr>
        </p:nvSpPr>
        <p:spPr>
          <a:xfrm>
            <a:off x="278874" y="1449508"/>
            <a:ext cx="11445766" cy="2229852"/>
          </a:xfrm>
        </p:spPr>
        <p:txBody>
          <a:bodyPr anchor="t">
            <a:normAutofit/>
          </a:bodyPr>
          <a:lstStyle/>
          <a:p>
            <a:pPr>
              <a:lnSpc>
                <a:spcPct val="107000"/>
              </a:lnSpc>
              <a:spcBef>
                <a:spcPts val="1200"/>
              </a:spcBef>
            </a:pPr>
            <a:r>
              <a:rPr lang="fr-FR"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Aisance Aquatique (AA), Classes Bleues, J’apprends à Nager (JAN) </a:t>
            </a:r>
            <a:br>
              <a:rPr lang="fr-FR" sz="24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br>
              <a:rPr lang="fr-FR" sz="24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endParaRPr lang="fr-FR" sz="2400" dirty="0"/>
          </a:p>
        </p:txBody>
      </p:sp>
      <p:pic>
        <p:nvPicPr>
          <p:cNvPr id="5" name="Image 4">
            <a:extLst>
              <a:ext uri="{FF2B5EF4-FFF2-40B4-BE49-F238E27FC236}">
                <a16:creationId xmlns:a16="http://schemas.microsoft.com/office/drawing/2014/main" id="{CA26FF80-F635-4B28-8608-A6C8C06D4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40177"/>
            <a:ext cx="10515600" cy="3068315"/>
          </a:xfrm>
          <a:prstGeom prst="rect">
            <a:avLst/>
          </a:prstGeom>
        </p:spPr>
      </p:pic>
      <p:pic>
        <p:nvPicPr>
          <p:cNvPr id="8" name="Image 7">
            <a:extLst>
              <a:ext uri="{FF2B5EF4-FFF2-40B4-BE49-F238E27FC236}">
                <a16:creationId xmlns:a16="http://schemas.microsoft.com/office/drawing/2014/main" id="{936DC70B-920D-F445-9A8F-5CAB11E1FFE4}"/>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7" name="Titre 1">
            <a:extLst>
              <a:ext uri="{FF2B5EF4-FFF2-40B4-BE49-F238E27FC236}">
                <a16:creationId xmlns:a16="http://schemas.microsoft.com/office/drawing/2014/main" id="{E414F702-BBC6-524D-AB24-66CC067C10E4}"/>
              </a:ext>
            </a:extLst>
          </p:cNvPr>
          <p:cNvSpPr txBox="1">
            <a:spLocks/>
          </p:cNvSpPr>
          <p:nvPr/>
        </p:nvSpPr>
        <p:spPr>
          <a:xfrm>
            <a:off x="838200" y="278636"/>
            <a:ext cx="10515600" cy="978568"/>
          </a:xfrm>
          <a:prstGeom prst="rect">
            <a:avLst/>
          </a:prstGeom>
          <a:solidFill>
            <a:srgbClr val="70AD47"/>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Développement des plans</a:t>
            </a:r>
            <a:endParaRPr lang="fr-FR" sz="3600" dirty="0"/>
          </a:p>
        </p:txBody>
      </p:sp>
      <p:sp>
        <p:nvSpPr>
          <p:cNvPr id="11" name="ZoneTexte 10">
            <a:extLst>
              <a:ext uri="{FF2B5EF4-FFF2-40B4-BE49-F238E27FC236}">
                <a16:creationId xmlns:a16="http://schemas.microsoft.com/office/drawing/2014/main" id="{A9A86B21-6EE4-C445-8EE6-0120A075CDF5}"/>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n°21</a:t>
            </a:r>
          </a:p>
        </p:txBody>
      </p:sp>
      <p:pic>
        <p:nvPicPr>
          <p:cNvPr id="9" name="Image 8">
            <a:hlinkClick r:id="rId4" action="ppaction://hlinksldjump"/>
            <a:extLst>
              <a:ext uri="{FF2B5EF4-FFF2-40B4-BE49-F238E27FC236}">
                <a16:creationId xmlns:a16="http://schemas.microsoft.com/office/drawing/2014/main" id="{EDF9E4CC-93D5-9B43-9EA4-C0D1BDFF36A7}"/>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1851683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8D77E44-9867-8D45-83E0-09BA86E2FD33}"/>
              </a:ext>
            </a:extLst>
          </p:cNvPr>
          <p:cNvSpPr txBox="1">
            <a:spLocks/>
          </p:cNvSpPr>
          <p:nvPr/>
        </p:nvSpPr>
        <p:spPr>
          <a:xfrm>
            <a:off x="839095" y="310167"/>
            <a:ext cx="4598797" cy="978568"/>
          </a:xfrm>
          <a:prstGeom prst="rect">
            <a:avLst/>
          </a:prstGeom>
          <a:solidFill>
            <a:srgbClr val="70AD47"/>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dirty="0" err="1"/>
              <a:t>Synthèse</a:t>
            </a:r>
            <a:endParaRPr lang="en-US" sz="3200" dirty="0"/>
          </a:p>
        </p:txBody>
      </p:sp>
      <p:sp>
        <p:nvSpPr>
          <p:cNvPr id="5" name="ZoneTexte 4">
            <a:extLst>
              <a:ext uri="{FF2B5EF4-FFF2-40B4-BE49-F238E27FC236}">
                <a16:creationId xmlns:a16="http://schemas.microsoft.com/office/drawing/2014/main" id="{17530024-AEA7-8445-BB92-62431D893CAE}"/>
              </a:ext>
            </a:extLst>
          </p:cNvPr>
          <p:cNvSpPr txBox="1"/>
          <p:nvPr/>
        </p:nvSpPr>
        <p:spPr>
          <a:xfrm>
            <a:off x="914400" y="2827781"/>
            <a:ext cx="4523492" cy="1384995"/>
          </a:xfrm>
          <a:prstGeom prst="rect">
            <a:avLst/>
          </a:prstGeom>
          <a:noFill/>
        </p:spPr>
        <p:txBody>
          <a:bodyPr wrap="square" rtlCol="0">
            <a:spAutoFit/>
          </a:bodyPr>
          <a:lstStyle/>
          <a:p>
            <a:pPr algn="ctr"/>
            <a:r>
              <a:rPr lang="en-US" sz="2800" dirty="0">
                <a:hlinkClick r:id="rId2"/>
              </a:rPr>
              <a:t>Les 20 </a:t>
            </a:r>
            <a:r>
              <a:rPr lang="en-US" sz="2800" dirty="0" err="1">
                <a:hlinkClick r:id="rId2"/>
              </a:rPr>
              <a:t>incontournables</a:t>
            </a:r>
            <a:r>
              <a:rPr lang="en-US" sz="2800" dirty="0">
                <a:hlinkClick r:id="rId2"/>
              </a:rPr>
              <a:t> </a:t>
            </a:r>
          </a:p>
          <a:p>
            <a:pPr algn="ctr"/>
            <a:r>
              <a:rPr lang="en-US" sz="2800" dirty="0">
                <a:hlinkClick r:id="rId2"/>
              </a:rPr>
              <a:t>du cadre </a:t>
            </a:r>
            <a:r>
              <a:rPr lang="en-US" sz="2800" dirty="0" err="1">
                <a:hlinkClick r:id="rId2"/>
              </a:rPr>
              <a:t>académique</a:t>
            </a:r>
            <a:endParaRPr lang="en-US" sz="2800" dirty="0">
              <a:hlinkClick r:id="rId2"/>
            </a:endParaRPr>
          </a:p>
          <a:p>
            <a:pPr algn="ctr"/>
            <a:r>
              <a:rPr lang="fr-FR" sz="2800" dirty="0">
                <a:hlinkClick r:id="rId2"/>
              </a:rPr>
              <a:t>(16)</a:t>
            </a:r>
            <a:endParaRPr lang="fr-FR" sz="2800" dirty="0"/>
          </a:p>
        </p:txBody>
      </p:sp>
      <p:pic>
        <p:nvPicPr>
          <p:cNvPr id="7" name="Image 6">
            <a:extLst>
              <a:ext uri="{FF2B5EF4-FFF2-40B4-BE49-F238E27FC236}">
                <a16:creationId xmlns:a16="http://schemas.microsoft.com/office/drawing/2014/main" id="{8589D581-E3A9-7842-9BA0-15520023E071}"/>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pic>
        <p:nvPicPr>
          <p:cNvPr id="8" name="Image 7">
            <a:hlinkClick r:id="rId4" action="ppaction://hlinksldjump"/>
            <a:extLst>
              <a:ext uri="{FF2B5EF4-FFF2-40B4-BE49-F238E27FC236}">
                <a16:creationId xmlns:a16="http://schemas.microsoft.com/office/drawing/2014/main" id="{63AFB429-1EA4-D347-9370-23E563A975EC}"/>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graphicFrame>
        <p:nvGraphicFramePr>
          <p:cNvPr id="2" name="Objet 1"/>
          <p:cNvGraphicFramePr>
            <a:graphicFrameLocks noChangeAspect="1"/>
          </p:cNvGraphicFramePr>
          <p:nvPr>
            <p:extLst>
              <p:ext uri="{D42A27DB-BD31-4B8C-83A1-F6EECF244321}">
                <p14:modId xmlns:p14="http://schemas.microsoft.com/office/powerpoint/2010/main" val="2602158294"/>
              </p:ext>
            </p:extLst>
          </p:nvPr>
        </p:nvGraphicFramePr>
        <p:xfrm>
          <a:off x="5845121" y="310167"/>
          <a:ext cx="5508679" cy="6047321"/>
        </p:xfrm>
        <a:graphic>
          <a:graphicData uri="http://schemas.openxmlformats.org/presentationml/2006/ole">
            <mc:AlternateContent xmlns:mc="http://schemas.openxmlformats.org/markup-compatibility/2006">
              <mc:Choice xmlns:v="urn:schemas-microsoft-com:vml" Requires="v">
                <p:oleObj name="Feuille de calcul" r:id="rId6" imgW="6419617" imgH="7048383" progId="Excel.Sheet.12">
                  <p:embed/>
                </p:oleObj>
              </mc:Choice>
              <mc:Fallback>
                <p:oleObj name="Feuille de calcul" r:id="rId6" imgW="6419617" imgH="7048383" progId="Excel.Sheet.12">
                  <p:embed/>
                  <p:pic>
                    <p:nvPicPr>
                      <p:cNvPr id="0" name=""/>
                      <p:cNvPicPr/>
                      <p:nvPr/>
                    </p:nvPicPr>
                    <p:blipFill>
                      <a:blip r:embed="rId7"/>
                      <a:stretch>
                        <a:fillRect/>
                      </a:stretch>
                    </p:blipFill>
                    <p:spPr>
                      <a:xfrm>
                        <a:off x="5845121" y="310167"/>
                        <a:ext cx="5508679" cy="6047321"/>
                      </a:xfrm>
                      <a:prstGeom prst="rect">
                        <a:avLst/>
                      </a:prstGeom>
                    </p:spPr>
                  </p:pic>
                </p:oleObj>
              </mc:Fallback>
            </mc:AlternateContent>
          </a:graphicData>
        </a:graphic>
      </p:graphicFrame>
    </p:spTree>
    <p:extLst>
      <p:ext uri="{BB962C8B-B14F-4D97-AF65-F5344CB8AC3E}">
        <p14:creationId xmlns:p14="http://schemas.microsoft.com/office/powerpoint/2010/main" val="267806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EF00BD60-D47E-BE4D-91BF-DF5B9DD115DE}"/>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enjeux</a:t>
            </a:r>
            <a:endParaRPr lang="fr-FR" sz="3600" dirty="0"/>
          </a:p>
        </p:txBody>
      </p:sp>
      <p:sp>
        <p:nvSpPr>
          <p:cNvPr id="3" name="Espace réservé du contenu 2">
            <a:extLst>
              <a:ext uri="{FF2B5EF4-FFF2-40B4-BE49-F238E27FC236}">
                <a16:creationId xmlns:a16="http://schemas.microsoft.com/office/drawing/2014/main" id="{DE4DF035-7AE6-49B7-BE20-6F9F1F70B45A}"/>
              </a:ext>
            </a:extLst>
          </p:cNvPr>
          <p:cNvSpPr>
            <a:spLocks noGrp="1"/>
          </p:cNvSpPr>
          <p:nvPr>
            <p:ph idx="1"/>
          </p:nvPr>
        </p:nvSpPr>
        <p:spPr>
          <a:xfrm>
            <a:off x="707571" y="1409287"/>
            <a:ext cx="10515600" cy="5170077"/>
          </a:xfrm>
        </p:spPr>
        <p:txBody>
          <a:bodyPr lIns="0" tIns="0" rIns="144000" bIns="0">
            <a:normAutofit lnSpcReduction="10000"/>
          </a:bodyPr>
          <a:lstStyle/>
          <a:p>
            <a:pPr indent="0" algn="just">
              <a:lnSpc>
                <a:spcPct val="107000"/>
              </a:lnSpc>
              <a:spcAft>
                <a:spcPts val="800"/>
              </a:spcAft>
              <a:buNone/>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2200" dirty="0">
                <a:effectLst/>
                <a:latin typeface="Arial" panose="020B0604020202020204" pitchFamily="34" charset="0"/>
                <a:ea typeface="Calibri" panose="020F0502020204030204" pitchFamily="34" charset="0"/>
                <a:cs typeface="Times New Roman" panose="02020603050405020304" pitchFamily="18" charset="0"/>
              </a:rPr>
              <a:t>Faire en sorte que tous les enfants apprennent à nager en sécurité est un levier majeur de prévention des accidents de la vie courante chez les moins de 15 ans. </a:t>
            </a:r>
          </a:p>
          <a:p>
            <a:pPr indent="0" algn="just">
              <a:lnSpc>
                <a:spcPct val="107000"/>
              </a:lnSpc>
              <a:spcAft>
                <a:spcPts val="800"/>
              </a:spcAft>
              <a:buNone/>
            </a:pPr>
            <a:r>
              <a:rPr lang="fr-FR" sz="2200" dirty="0">
                <a:effectLst/>
                <a:latin typeface="Arial" panose="020B0604020202020204" pitchFamily="34" charset="0"/>
                <a:ea typeface="Calibri" panose="020F0502020204030204" pitchFamily="34" charset="0"/>
                <a:cs typeface="Times New Roman" panose="02020603050405020304" pitchFamily="18" charset="0"/>
              </a:rPr>
              <a:t>	Ainsi, permettre à chacun de pouvoir nager en sécurité, dès le plus jeune âge, est une des priorités de l’enseignement d’Education Physique et Sportive. Dans cette perspective, l’École apporte une contribution majeure à l’acquisition de l’aisance aquatique. Celle-ci se définit comme une première expérience positive de l’eau qui fonde la capacité à agir de façon adaptée dans une diversité de situations rencontrées en milieu aquatique.</a:t>
            </a:r>
          </a:p>
          <a:p>
            <a:pPr indent="0" algn="just">
              <a:lnSpc>
                <a:spcPct val="107000"/>
              </a:lnSpc>
              <a:spcAft>
                <a:spcPts val="800"/>
              </a:spcAft>
              <a:buNone/>
            </a:pPr>
            <a:r>
              <a:rPr lang="fr-FR" sz="2200" dirty="0">
                <a:latin typeface="Arial" panose="020B0604020202020204" pitchFamily="34" charset="0"/>
                <a:ea typeface="Calibri" panose="020F0502020204030204" pitchFamily="34" charset="0"/>
                <a:cs typeface="Times New Roman" panose="02020603050405020304" pitchFamily="18" charset="0"/>
              </a:rPr>
              <a:t>	Envisagée comme un continuum ouvert d'acquisitions, l'aisance aquatique est particulièrement visée pour les enfants de moins de 7 ans. Son acquisition est plus largement un objet d'enseignement incontournable pour tout élève non-nageur, quel que soit son âge, dans la perspective de l'acquisition du savoir-nager en sécurité.</a:t>
            </a:r>
            <a:endParaRPr lang="fr-FR" dirty="0"/>
          </a:p>
        </p:txBody>
      </p:sp>
      <p:pic>
        <p:nvPicPr>
          <p:cNvPr id="6" name="Image 5">
            <a:extLst>
              <a:ext uri="{FF2B5EF4-FFF2-40B4-BE49-F238E27FC236}">
                <a16:creationId xmlns:a16="http://schemas.microsoft.com/office/drawing/2014/main" id="{F6F9C397-5245-F440-883C-0AC95A6729AF}"/>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4" name="ZoneTexte 3">
            <a:extLst>
              <a:ext uri="{FF2B5EF4-FFF2-40B4-BE49-F238E27FC236}">
                <a16:creationId xmlns:a16="http://schemas.microsoft.com/office/drawing/2014/main" id="{9A4590BF-A62A-CF48-8EC0-78B214154F5D}"/>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n°1</a:t>
            </a:r>
          </a:p>
        </p:txBody>
      </p:sp>
      <p:pic>
        <p:nvPicPr>
          <p:cNvPr id="8" name="Image 7">
            <a:hlinkClick r:id="rId3" action="ppaction://hlinksldjump"/>
            <a:extLst>
              <a:ext uri="{FF2B5EF4-FFF2-40B4-BE49-F238E27FC236}">
                <a16:creationId xmlns:a16="http://schemas.microsoft.com/office/drawing/2014/main" id="{1F1F8A34-4A5B-F845-8802-138BCFA0297E}"/>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417098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6BACF-8A06-493C-9500-AD5971F8FF88}"/>
              </a:ext>
            </a:extLst>
          </p:cNvPr>
          <p:cNvSpPr>
            <a:spLocks noGrp="1"/>
          </p:cNvSpPr>
          <p:nvPr>
            <p:ph type="title"/>
          </p:nvPr>
        </p:nvSpPr>
        <p:spPr>
          <a:xfrm>
            <a:off x="391180" y="3071211"/>
            <a:ext cx="11168818" cy="3124759"/>
          </a:xfrm>
        </p:spPr>
        <p:txBody>
          <a:bodyPr lIns="0" tIns="0" rIns="144000" bIns="0" anchor="ctr">
            <a:noAutofit/>
          </a:bodyPr>
          <a:lstStyle/>
          <a:p>
            <a:pPr algn="ctr">
              <a:lnSpc>
                <a:spcPct val="100000"/>
              </a:lnSpc>
            </a:pPr>
            <a:r>
              <a:rPr lang="fr-FR" sz="2800" dirty="0">
                <a:latin typeface="+mn-lt"/>
              </a:rPr>
              <a:t>La natation dans :</a:t>
            </a:r>
            <a:br>
              <a:rPr lang="fr-FR" sz="2800" dirty="0">
                <a:latin typeface="+mn-lt"/>
              </a:rPr>
            </a:br>
            <a:r>
              <a:rPr lang="fr-FR" sz="2800" dirty="0">
                <a:latin typeface="+mn-lt"/>
              </a:rPr>
              <a:t>- les programmes</a:t>
            </a:r>
            <a:br>
              <a:rPr lang="fr-FR" sz="2800" dirty="0">
                <a:latin typeface="+mn-lt"/>
              </a:rPr>
            </a:br>
            <a:r>
              <a:rPr lang="fr-FR" sz="2800" dirty="0">
                <a:latin typeface="+mn-lt"/>
              </a:rPr>
              <a:t>- les différents cycles </a:t>
            </a:r>
            <a:br>
              <a:rPr lang="fr-FR" sz="2800" dirty="0">
                <a:latin typeface="+mn-lt"/>
              </a:rPr>
            </a:br>
            <a:r>
              <a:rPr lang="fr-FR" sz="2800" dirty="0">
                <a:latin typeface="+mn-lt"/>
              </a:rPr>
              <a:t>- les différents Champs d’Apprentissage</a:t>
            </a:r>
            <a:br>
              <a:rPr lang="fr-FR" sz="2800" dirty="0">
                <a:latin typeface="+mn-lt"/>
              </a:rPr>
            </a:br>
            <a:br>
              <a:rPr lang="fr-FR" sz="2800" dirty="0">
                <a:latin typeface="+mn-lt"/>
              </a:rPr>
            </a:br>
            <a:r>
              <a:rPr lang="fr-FR" sz="2800" dirty="0">
                <a:latin typeface="+mn-lt"/>
              </a:rPr>
              <a:t>Il est attendu des élèves une maîtrise du milieu aquatique permettant de nager en sécurité dans un établissement de bains ou un espace surveillé (piscine, parc aquatique, plan d'eau calme à pente douce).</a:t>
            </a:r>
            <a:br>
              <a:rPr lang="fr-FR" sz="2800" dirty="0">
                <a:latin typeface="+mn-lt"/>
              </a:rPr>
            </a:br>
            <a:br>
              <a:rPr lang="fr-FR" sz="2800" dirty="0">
                <a:latin typeface="+mn-lt"/>
              </a:rPr>
            </a:br>
            <a:endParaRPr lang="fr-FR" sz="2800" dirty="0">
              <a:latin typeface="+mn-lt"/>
            </a:endParaRPr>
          </a:p>
        </p:txBody>
      </p:sp>
      <p:sp>
        <p:nvSpPr>
          <p:cNvPr id="3" name="Espace réservé du texte 2">
            <a:extLst>
              <a:ext uri="{FF2B5EF4-FFF2-40B4-BE49-F238E27FC236}">
                <a16:creationId xmlns:a16="http://schemas.microsoft.com/office/drawing/2014/main" id="{D0A54941-DFAA-43BA-8EF0-7BF422F45673}"/>
              </a:ext>
            </a:extLst>
          </p:cNvPr>
          <p:cNvSpPr>
            <a:spLocks noGrp="1"/>
          </p:cNvSpPr>
          <p:nvPr>
            <p:ph type="body" idx="1"/>
          </p:nvPr>
        </p:nvSpPr>
        <p:spPr>
          <a:xfrm>
            <a:off x="543296" y="1371599"/>
            <a:ext cx="10864587" cy="1208540"/>
          </a:xfrm>
        </p:spPr>
        <p:txBody>
          <a:bodyPr>
            <a:normAutofit fontScale="92500"/>
          </a:bodyPr>
          <a:lstStyle/>
          <a:p>
            <a:pPr algn="ctr"/>
            <a:r>
              <a:rPr lang="fr-FR"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U</a:t>
            </a:r>
            <a:r>
              <a:rPr lang="fr-FR"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 compétence fondamentale définie dans les programmes d’EPS </a:t>
            </a:r>
          </a:p>
          <a:p>
            <a:pPr algn="ctr"/>
            <a:r>
              <a:rPr lang="fr-FR" sz="2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Bulletin officiel spécial n° 11 du 26 novembre 2015</a:t>
            </a:r>
            <a:endParaRPr lang="fr-FR" sz="2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fr-FR"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fr-FR" dirty="0"/>
          </a:p>
        </p:txBody>
      </p:sp>
      <p:pic>
        <p:nvPicPr>
          <p:cNvPr id="6" name="Image 5">
            <a:extLst>
              <a:ext uri="{FF2B5EF4-FFF2-40B4-BE49-F238E27FC236}">
                <a16:creationId xmlns:a16="http://schemas.microsoft.com/office/drawing/2014/main" id="{B845B2CB-0EAA-ED41-971D-7A987C904831}"/>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8" name="Titre 1">
            <a:extLst>
              <a:ext uri="{FF2B5EF4-FFF2-40B4-BE49-F238E27FC236}">
                <a16:creationId xmlns:a16="http://schemas.microsoft.com/office/drawing/2014/main" id="{60BBCB3A-CF85-994B-912C-22DEAD18B77C}"/>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Savoir nager »</a:t>
            </a:r>
            <a:endParaRPr lang="fr-FR" sz="3600" dirty="0"/>
          </a:p>
        </p:txBody>
      </p:sp>
      <p:sp>
        <p:nvSpPr>
          <p:cNvPr id="10" name="ZoneTexte 9">
            <a:extLst>
              <a:ext uri="{FF2B5EF4-FFF2-40B4-BE49-F238E27FC236}">
                <a16:creationId xmlns:a16="http://schemas.microsoft.com/office/drawing/2014/main" id="{F961FB59-02E5-4B4B-B43E-13450CBF6DF7}"/>
              </a:ext>
            </a:extLst>
          </p:cNvPr>
          <p:cNvSpPr txBox="1"/>
          <p:nvPr/>
        </p:nvSpPr>
        <p:spPr>
          <a:xfrm>
            <a:off x="9326880" y="436098"/>
            <a:ext cx="1896291" cy="646331"/>
          </a:xfrm>
          <a:prstGeom prst="rect">
            <a:avLst/>
          </a:prstGeom>
          <a:noFill/>
          <a:ln>
            <a:solidFill>
              <a:srgbClr val="C00000"/>
            </a:solidFill>
          </a:ln>
        </p:spPr>
        <p:txBody>
          <a:bodyPr wrap="square" rtlCol="0" anchor="ctr">
            <a:spAutoFit/>
          </a:bodyPr>
          <a:lstStyle/>
          <a:p>
            <a:pPr algn="ctr"/>
            <a:r>
              <a:rPr lang="fr-FR" dirty="0">
                <a:solidFill>
                  <a:srgbClr val="C00000"/>
                </a:solidFill>
              </a:rPr>
              <a:t>Incontournable n°2</a:t>
            </a:r>
          </a:p>
        </p:txBody>
      </p:sp>
      <p:pic>
        <p:nvPicPr>
          <p:cNvPr id="7" name="Image 6">
            <a:hlinkClick r:id="rId3" action="ppaction://hlinksldjump"/>
            <a:extLst>
              <a:ext uri="{FF2B5EF4-FFF2-40B4-BE49-F238E27FC236}">
                <a16:creationId xmlns:a16="http://schemas.microsoft.com/office/drawing/2014/main" id="{CE07EDA1-E601-D44E-902F-E554FDC163A7}"/>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20250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F16A3-A857-4FB4-872C-2C9F37049B43}"/>
              </a:ext>
            </a:extLst>
          </p:cNvPr>
          <p:cNvSpPr>
            <a:spLocks noGrp="1"/>
          </p:cNvSpPr>
          <p:nvPr>
            <p:ph type="title"/>
          </p:nvPr>
        </p:nvSpPr>
        <p:spPr>
          <a:xfrm>
            <a:off x="370840" y="1835347"/>
            <a:ext cx="11353800" cy="681036"/>
          </a:xfrm>
        </p:spPr>
        <p:txBody>
          <a:bodyPr>
            <a:noAutofit/>
          </a:bodyPr>
          <a:lstStyle/>
          <a:p>
            <a:pPr algn="ctr"/>
            <a:r>
              <a:rPr lang="fr-FR" sz="2800" b="1" dirty="0">
                <a:effectLst/>
                <a:latin typeface="Arial" panose="020B0604020202020204" pitchFamily="34" charset="0"/>
                <a:ea typeface="Calibri" panose="020F0502020204030204" pitchFamily="34" charset="0"/>
                <a:cs typeface="Times New Roman" panose="02020603050405020304" pitchFamily="18" charset="0"/>
              </a:rPr>
              <a:t>Adapter ses équilibres et ses déplacements à des environnements ou des contraintes variés </a:t>
            </a:r>
            <a:br>
              <a:rPr lang="fr-FR" sz="2800" dirty="0">
                <a:effectLst/>
                <a:latin typeface="Arial" panose="020B0604020202020204" pitchFamily="34" charset="0"/>
                <a:ea typeface="Calibri" panose="020F0502020204030204" pitchFamily="34" charset="0"/>
                <a:cs typeface="Times New Roman" panose="02020603050405020304" pitchFamily="18" charset="0"/>
              </a:rPr>
            </a:br>
            <a:br>
              <a:rPr lang="fr-FR" sz="2800" dirty="0">
                <a:effectLst/>
                <a:latin typeface="Arial" panose="020B0604020202020204" pitchFamily="34" charset="0"/>
                <a:ea typeface="Calibri" panose="020F0502020204030204" pitchFamily="34" charset="0"/>
                <a:cs typeface="Times New Roman" panose="02020603050405020304" pitchFamily="18" charset="0"/>
              </a:rPr>
            </a:br>
            <a:endParaRPr lang="fr-FR" sz="2800" dirty="0"/>
          </a:p>
        </p:txBody>
      </p:sp>
      <p:sp>
        <p:nvSpPr>
          <p:cNvPr id="3" name="Espace réservé du contenu 2">
            <a:extLst>
              <a:ext uri="{FF2B5EF4-FFF2-40B4-BE49-F238E27FC236}">
                <a16:creationId xmlns:a16="http://schemas.microsoft.com/office/drawing/2014/main" id="{BCD8D201-DDAA-4933-BFDD-8F46F9BEE5AF}"/>
              </a:ext>
            </a:extLst>
          </p:cNvPr>
          <p:cNvSpPr>
            <a:spLocks noGrp="1"/>
          </p:cNvSpPr>
          <p:nvPr>
            <p:ph idx="1"/>
          </p:nvPr>
        </p:nvSpPr>
        <p:spPr>
          <a:xfrm>
            <a:off x="838200" y="2350043"/>
            <a:ext cx="10515600" cy="4351338"/>
          </a:xfrm>
        </p:spPr>
        <p:txBody>
          <a:bodyPr/>
          <a:lstStyle/>
          <a:p>
            <a:pPr marL="0" indent="0" algn="just">
              <a:lnSpc>
                <a:spcPct val="100000"/>
              </a:lnSpc>
              <a:spcAft>
                <a:spcPts val="800"/>
              </a:spcAft>
              <a:buNone/>
            </a:pPr>
            <a:r>
              <a:rPr lang="fr-FR" dirty="0">
                <a:effectLst/>
                <a:latin typeface="Arial" panose="020B0604020202020204" pitchFamily="34" charset="0"/>
                <a:ea typeface="Calibri" panose="020F0502020204030204" pitchFamily="34" charset="0"/>
                <a:cs typeface="Times New Roman" panose="02020603050405020304" pitchFamily="18" charset="0"/>
              </a:rPr>
              <a:t>L’enseignant amène les enfants :</a:t>
            </a:r>
          </a:p>
          <a:p>
            <a:pPr marL="342900" lvl="0" indent="-342900" algn="just">
              <a:lnSpc>
                <a:spcPct val="100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à développer de nouveaux équilibres (se renverser, rouler, se laisser flotter, etc.), </a:t>
            </a:r>
          </a:p>
          <a:p>
            <a:pPr marL="342900" lvl="0" indent="-342900" algn="just">
              <a:lnSpc>
                <a:spcPct val="100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à découvrir des espaces inconnus ou caractérisés par leur incertitude (piscine, patinoire, parc, forêt, etc.). </a:t>
            </a:r>
          </a:p>
          <a:p>
            <a:pPr marL="342900" lvl="0" indent="-342900" algn="just">
              <a:lnSpc>
                <a:spcPct val="100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Times New Roman" panose="02020603050405020304" pitchFamily="18" charset="0"/>
              </a:rPr>
              <a:t>Attirer l’attention des enfants sur leur propre sécurité et celle des autres, dans des situations pédagogiques dont le niveau de risque objectif est contrôlé par l'adulte.</a:t>
            </a:r>
          </a:p>
          <a:p>
            <a:pPr marL="0" indent="0">
              <a:lnSpc>
                <a:spcPct val="100000"/>
              </a:lnSpc>
              <a:buNone/>
            </a:pPr>
            <a:endParaRPr lang="fr-FR" dirty="0"/>
          </a:p>
        </p:txBody>
      </p:sp>
      <p:pic>
        <p:nvPicPr>
          <p:cNvPr id="5" name="Image 4">
            <a:extLst>
              <a:ext uri="{FF2B5EF4-FFF2-40B4-BE49-F238E27FC236}">
                <a16:creationId xmlns:a16="http://schemas.microsoft.com/office/drawing/2014/main" id="{45CF7F59-5587-FB40-A29E-8FF8A8B29E3B}"/>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8" name="Titre 1">
            <a:extLst>
              <a:ext uri="{FF2B5EF4-FFF2-40B4-BE49-F238E27FC236}">
                <a16:creationId xmlns:a16="http://schemas.microsoft.com/office/drawing/2014/main" id="{8674644E-D464-4342-AE8C-DCC488E1DC8C}"/>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Programme EPS Cycle 1</a:t>
            </a:r>
            <a:endParaRPr lang="fr-FR" sz="3600" dirty="0"/>
          </a:p>
        </p:txBody>
      </p:sp>
      <p:pic>
        <p:nvPicPr>
          <p:cNvPr id="6" name="Image 5">
            <a:hlinkClick r:id="rId3" action="ppaction://hlinksldjump"/>
            <a:extLst>
              <a:ext uri="{FF2B5EF4-FFF2-40B4-BE49-F238E27FC236}">
                <a16:creationId xmlns:a16="http://schemas.microsoft.com/office/drawing/2014/main" id="{D1C48862-81F8-284D-9CA0-BFA758CD86DE}"/>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Tree>
    <p:extLst>
      <p:ext uri="{BB962C8B-B14F-4D97-AF65-F5344CB8AC3E}">
        <p14:creationId xmlns:p14="http://schemas.microsoft.com/office/powerpoint/2010/main" val="338032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963CBF2-EB39-485D-B597-444442854E8C}"/>
              </a:ext>
            </a:extLst>
          </p:cNvPr>
          <p:cNvSpPr txBox="1">
            <a:spLocks/>
          </p:cNvSpPr>
          <p:nvPr/>
        </p:nvSpPr>
        <p:spPr>
          <a:xfrm>
            <a:off x="838201" y="2259724"/>
            <a:ext cx="10515600" cy="175522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800"/>
              </a:spcAft>
              <a:buFont typeface="Wingdings" panose="05000000000000000000" pitchFamily="2" charset="2"/>
              <a:buChar char="Ø"/>
            </a:pPr>
            <a:r>
              <a:rPr lang="fr-FR" sz="1700" u="sng" dirty="0">
                <a:ea typeface="Calibri" panose="020F0502020204030204" pitchFamily="34" charset="0"/>
                <a:cs typeface="Arial" panose="020B0604020202020204" pitchFamily="34" charset="0"/>
              </a:rPr>
              <a:t>Attendus de fin de cycle :</a:t>
            </a:r>
            <a:r>
              <a:rPr lang="fr-FR" sz="1700" dirty="0">
                <a:ea typeface="Calibri" panose="020F0502020204030204" pitchFamily="34" charset="0"/>
                <a:cs typeface="Arial" panose="020B0604020202020204" pitchFamily="34" charset="0"/>
              </a:rPr>
              <a:t> Natation</a:t>
            </a:r>
          </a:p>
          <a:p>
            <a:pPr marL="742950" lvl="1" indent="-285750" algn="just">
              <a:lnSpc>
                <a:spcPct val="110000"/>
              </a:lnSpc>
              <a:spcAft>
                <a:spcPts val="800"/>
              </a:spcAft>
              <a:buFont typeface="Wingdings" panose="05000000000000000000" pitchFamily="2" charset="2"/>
              <a:buChar char=""/>
              <a:tabLst>
                <a:tab pos="914400" algn="l"/>
              </a:tabLst>
            </a:pPr>
            <a:r>
              <a:rPr lang="fr-FR" sz="1700" dirty="0">
                <a:ea typeface="Calibri" panose="020F0502020204030204" pitchFamily="34" charset="0"/>
                <a:cs typeface="Arial" panose="020B0604020202020204" pitchFamily="34" charset="0"/>
              </a:rPr>
              <a:t>Se déplacer dans l’eau sur une quinzaine de mètres sans appui et après un temps d’immersion.</a:t>
            </a:r>
          </a:p>
          <a:p>
            <a:pPr marL="742950" lvl="1" indent="-285750" algn="just">
              <a:lnSpc>
                <a:spcPct val="110000"/>
              </a:lnSpc>
              <a:spcAft>
                <a:spcPts val="800"/>
              </a:spcAft>
              <a:buFont typeface="Wingdings" panose="05000000000000000000" pitchFamily="2" charset="2"/>
              <a:buChar char=""/>
              <a:tabLst>
                <a:tab pos="914400" algn="l"/>
              </a:tabLst>
            </a:pPr>
            <a:r>
              <a:rPr lang="fr-FR" sz="1700" dirty="0">
                <a:ea typeface="Calibri" panose="020F0502020204030204" pitchFamily="34" charset="0"/>
                <a:cs typeface="Arial" panose="020B0604020202020204" pitchFamily="34" charset="0"/>
              </a:rPr>
              <a:t>Réaliser un parcours en adaptant ses déplacements à un environnement inhabituel. L’espace est aménagé et sécurisé. </a:t>
            </a:r>
          </a:p>
          <a:p>
            <a:pPr marL="742950" lvl="1" indent="-285750" algn="just">
              <a:lnSpc>
                <a:spcPct val="110000"/>
              </a:lnSpc>
              <a:spcAft>
                <a:spcPts val="800"/>
              </a:spcAft>
              <a:buFont typeface="Wingdings" panose="05000000000000000000" pitchFamily="2" charset="2"/>
              <a:buChar char=""/>
              <a:tabLst>
                <a:tab pos="914400" algn="l"/>
              </a:tabLst>
            </a:pPr>
            <a:r>
              <a:rPr lang="fr-FR" sz="1700" dirty="0">
                <a:ea typeface="Calibri" panose="020F0502020204030204" pitchFamily="34" charset="0"/>
                <a:cs typeface="Arial" panose="020B0604020202020204" pitchFamily="34" charset="0"/>
              </a:rPr>
              <a:t>Respecter les règles de sécurité qui s’appliquent</a:t>
            </a:r>
          </a:p>
          <a:p>
            <a:pPr marL="457200" lvl="1" indent="0" algn="just">
              <a:lnSpc>
                <a:spcPct val="110000"/>
              </a:lnSpc>
              <a:spcAft>
                <a:spcPts val="800"/>
              </a:spcAft>
              <a:buNone/>
              <a:tabLst>
                <a:tab pos="914400" algn="l"/>
              </a:tabLst>
            </a:pPr>
            <a:endParaRPr lang="fr-FR" sz="1700" dirty="0">
              <a:ea typeface="Calibri" panose="020F0502020204030204" pitchFamily="34" charset="0"/>
              <a:cs typeface="Arial" panose="020B0604020202020204" pitchFamily="34" charset="0"/>
            </a:endParaRPr>
          </a:p>
          <a:p>
            <a:pPr>
              <a:lnSpc>
                <a:spcPct val="110000"/>
              </a:lnSpc>
            </a:pPr>
            <a:endParaRPr lang="fr-FR" dirty="0"/>
          </a:p>
        </p:txBody>
      </p:sp>
      <p:pic>
        <p:nvPicPr>
          <p:cNvPr id="5" name="Image 4">
            <a:extLst>
              <a:ext uri="{FF2B5EF4-FFF2-40B4-BE49-F238E27FC236}">
                <a16:creationId xmlns:a16="http://schemas.microsoft.com/office/drawing/2014/main" id="{4FAB2C9F-6CBC-5E40-91B3-5C4FE1CCB0FF}"/>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11353800" y="5956526"/>
            <a:ext cx="741680" cy="744855"/>
          </a:xfrm>
          <a:prstGeom prst="rect">
            <a:avLst/>
          </a:prstGeom>
        </p:spPr>
      </p:pic>
      <p:sp>
        <p:nvSpPr>
          <p:cNvPr id="7" name="Titre 1">
            <a:extLst>
              <a:ext uri="{FF2B5EF4-FFF2-40B4-BE49-F238E27FC236}">
                <a16:creationId xmlns:a16="http://schemas.microsoft.com/office/drawing/2014/main" id="{787DA3AE-D74F-1D4E-850D-005357878AE6}"/>
              </a:ext>
            </a:extLst>
          </p:cNvPr>
          <p:cNvSpPr txBox="1">
            <a:spLocks/>
          </p:cNvSpPr>
          <p:nvPr/>
        </p:nvSpPr>
        <p:spPr>
          <a:xfrm>
            <a:off x="838200" y="278636"/>
            <a:ext cx="10515600" cy="978568"/>
          </a:xfrm>
          <a:prstGeom prst="rect">
            <a:avLst/>
          </a:prstGeom>
          <a:solidFill>
            <a:srgbClr val="5B9BD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Programme EPS Cycle 2</a:t>
            </a:r>
            <a:endParaRPr lang="fr-FR" sz="3600" dirty="0"/>
          </a:p>
        </p:txBody>
      </p:sp>
      <p:pic>
        <p:nvPicPr>
          <p:cNvPr id="6" name="Image 5">
            <a:hlinkClick r:id="rId3" action="ppaction://hlinksldjump"/>
            <a:extLst>
              <a:ext uri="{FF2B5EF4-FFF2-40B4-BE49-F238E27FC236}">
                <a16:creationId xmlns:a16="http://schemas.microsoft.com/office/drawing/2014/main" id="{1350D023-E2F5-9C4C-AE88-48855F74DCAE}"/>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365" y="491807"/>
            <a:ext cx="552226" cy="552226"/>
          </a:xfrm>
          <a:prstGeom prst="rect">
            <a:avLst/>
          </a:prstGeom>
        </p:spPr>
      </p:pic>
      <p:sp>
        <p:nvSpPr>
          <p:cNvPr id="8" name="Titre 1">
            <a:extLst>
              <a:ext uri="{FF2B5EF4-FFF2-40B4-BE49-F238E27FC236}">
                <a16:creationId xmlns:a16="http://schemas.microsoft.com/office/drawing/2014/main" id="{12C178F1-725B-417B-8E5E-DD0CB7CDB3CD}"/>
              </a:ext>
            </a:extLst>
          </p:cNvPr>
          <p:cNvSpPr txBox="1">
            <a:spLocks/>
          </p:cNvSpPr>
          <p:nvPr/>
        </p:nvSpPr>
        <p:spPr>
          <a:xfrm>
            <a:off x="1227083" y="1272026"/>
            <a:ext cx="3639207" cy="43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FR" sz="2000" u="sng" dirty="0">
                <a:latin typeface="Arial" panose="020B0604020202020204" pitchFamily="34" charset="0"/>
                <a:ea typeface="Calibri" panose="020F0502020204030204" pitchFamily="34" charset="0"/>
                <a:cs typeface="Times New Roman" panose="02020603050405020304" pitchFamily="18" charset="0"/>
              </a:rPr>
              <a:t>Champs d’apprentissage n°2</a:t>
            </a:r>
            <a:br>
              <a:rPr lang="fr-FR" sz="2000" u="sng" dirty="0">
                <a:latin typeface="Arial" panose="020B0604020202020204" pitchFamily="34" charset="0"/>
                <a:ea typeface="Calibri" panose="020F0502020204030204" pitchFamily="34" charset="0"/>
                <a:cs typeface="Times New Roman" panose="02020603050405020304" pitchFamily="18" charset="0"/>
              </a:rPr>
            </a:br>
            <a:endParaRPr lang="fr-FR" sz="2000" dirty="0"/>
          </a:p>
          <a:p>
            <a:pPr algn="ctr">
              <a:lnSpc>
                <a:spcPct val="107000"/>
              </a:lnSpc>
              <a:spcAft>
                <a:spcPts val="800"/>
              </a:spcAft>
            </a:pPr>
            <a:br>
              <a:rPr lang="fr-FR" sz="2000" dirty="0">
                <a:latin typeface="Arial" panose="020B0604020202020204" pitchFamily="34" charset="0"/>
                <a:ea typeface="Calibri" panose="020F0502020204030204" pitchFamily="34" charset="0"/>
                <a:cs typeface="Times New Roman" panose="02020603050405020304" pitchFamily="18" charset="0"/>
              </a:rPr>
            </a:br>
            <a:endParaRPr lang="fr-FR" sz="2000" dirty="0"/>
          </a:p>
        </p:txBody>
      </p:sp>
      <p:sp>
        <p:nvSpPr>
          <p:cNvPr id="9" name="Rectangle 8">
            <a:extLst>
              <a:ext uri="{FF2B5EF4-FFF2-40B4-BE49-F238E27FC236}">
                <a16:creationId xmlns:a16="http://schemas.microsoft.com/office/drawing/2014/main" id="{6FE1937A-6B4F-4BCC-B1E4-7E1A7DE28A0B}"/>
              </a:ext>
            </a:extLst>
          </p:cNvPr>
          <p:cNvSpPr/>
          <p:nvPr/>
        </p:nvSpPr>
        <p:spPr>
          <a:xfrm>
            <a:off x="838200" y="1699048"/>
            <a:ext cx="10515600" cy="528942"/>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Arial" panose="020B0604020202020204" pitchFamily="34" charset="0"/>
                <a:ea typeface="Calibri" panose="020F0502020204030204" pitchFamily="34" charset="0"/>
                <a:cs typeface="Times New Roman" panose="02020603050405020304" pitchFamily="18" charset="0"/>
              </a:rPr>
              <a:t>Adapter ses équilibres et ses déplacements à des environnements ou des contraintes variés</a:t>
            </a:r>
            <a:endParaRPr lang="fr-FR" dirty="0"/>
          </a:p>
        </p:txBody>
      </p:sp>
      <p:sp>
        <p:nvSpPr>
          <p:cNvPr id="4" name="Rectangle 3"/>
          <p:cNvSpPr/>
          <p:nvPr/>
        </p:nvSpPr>
        <p:spPr>
          <a:xfrm>
            <a:off x="838200" y="1282539"/>
            <a:ext cx="10515600" cy="27429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38200" y="4183117"/>
            <a:ext cx="10515600" cy="2304221"/>
          </a:xfrm>
          <a:prstGeom prst="rect">
            <a:avLst/>
          </a:prstGeom>
          <a:noFill/>
        </p:spPr>
        <p:txBody>
          <a:bodyPr wrap="square" rtlCol="0">
            <a:spAutoFit/>
          </a:bodyPr>
          <a:lstStyle/>
          <a:p>
            <a:pPr marL="342900" indent="-342900" algn="just">
              <a:lnSpc>
                <a:spcPct val="110000"/>
              </a:lnSpc>
              <a:spcAft>
                <a:spcPts val="800"/>
              </a:spcAft>
              <a:buFont typeface="Wingdings" panose="05000000000000000000" pitchFamily="2" charset="2"/>
              <a:buChar char=""/>
              <a:tabLst>
                <a:tab pos="457200" algn="l"/>
              </a:tabLst>
            </a:pPr>
            <a:r>
              <a:rPr lang="fr-FR" sz="1400" u="sng" dirty="0">
                <a:ea typeface="Calibri" panose="020F0502020204030204" pitchFamily="34" charset="0"/>
                <a:cs typeface="Arial" panose="020B0604020202020204" pitchFamily="34" charset="0"/>
              </a:rPr>
              <a:t>Repères de progressivité</a:t>
            </a:r>
          </a:p>
          <a:p>
            <a:pPr marL="457200" algn="just">
              <a:lnSpc>
                <a:spcPct val="110000"/>
              </a:lnSpc>
              <a:spcAft>
                <a:spcPts val="800"/>
              </a:spcAft>
            </a:pPr>
            <a:r>
              <a:rPr lang="fr-FR" sz="1400" dirty="0">
                <a:ea typeface="Calibri" panose="020F0502020204030204" pitchFamily="34" charset="0"/>
                <a:cs typeface="Arial" panose="020B0604020202020204" pitchFamily="34" charset="0"/>
              </a:rPr>
              <a:t>En natation, les activités proposées permettent de passer :</a:t>
            </a:r>
          </a:p>
          <a:p>
            <a:pPr marL="742950" lvl="1" indent="-285750" algn="just">
              <a:lnSpc>
                <a:spcPct val="110000"/>
              </a:lnSpc>
              <a:spcAft>
                <a:spcPts val="800"/>
              </a:spcAft>
              <a:buFont typeface="Wingdings" panose="05000000000000000000" pitchFamily="2" charset="2"/>
              <a:buChar char=""/>
              <a:tabLst>
                <a:tab pos="914400" algn="l"/>
              </a:tabLst>
            </a:pPr>
            <a:r>
              <a:rPr lang="fr-FR" sz="1400" dirty="0">
                <a:ea typeface="Calibri" panose="020F0502020204030204" pitchFamily="34" charset="0"/>
                <a:cs typeface="Arial" panose="020B0604020202020204" pitchFamily="34" charset="0"/>
              </a:rPr>
              <a:t>de réponses motrices naturelles (découvrir le milieu, y évoluer en confiance) à des formes plus élaborées (flotter, se repérer) et plus techniques (se déplacer)</a:t>
            </a:r>
          </a:p>
          <a:p>
            <a:pPr marL="742950" lvl="1" indent="-285750" algn="just">
              <a:lnSpc>
                <a:spcPct val="110000"/>
              </a:lnSpc>
              <a:spcAft>
                <a:spcPts val="800"/>
              </a:spcAft>
              <a:buFont typeface="Wingdings" panose="05000000000000000000" pitchFamily="2" charset="2"/>
              <a:buChar char=""/>
              <a:tabLst>
                <a:tab pos="914400" algn="l"/>
              </a:tabLst>
            </a:pPr>
            <a:r>
              <a:rPr lang="fr-FR" sz="1400" dirty="0">
                <a:ea typeface="Calibri" panose="020F0502020204030204" pitchFamily="34" charset="0"/>
                <a:cs typeface="Arial" panose="020B0604020202020204" pitchFamily="34" charset="0"/>
              </a:rPr>
              <a:t>d’un équilibre vertical à un équilibre horizontal de nageur, d’une respiration réflexe à une respiration adaptée</a:t>
            </a:r>
          </a:p>
          <a:p>
            <a:pPr marL="800100" lvl="1" indent="-342900" algn="just">
              <a:lnSpc>
                <a:spcPct val="110000"/>
              </a:lnSpc>
              <a:spcAft>
                <a:spcPts val="800"/>
              </a:spcAft>
              <a:buFont typeface="Wingdings" panose="05000000000000000000" pitchFamily="2" charset="2"/>
              <a:buChar char=""/>
            </a:pPr>
            <a:r>
              <a:rPr lang="fr-FR" sz="1400" dirty="0">
                <a:ea typeface="Calibri" panose="020F0502020204030204" pitchFamily="34" charset="0"/>
                <a:cs typeface="Arial" panose="020B0604020202020204" pitchFamily="34" charset="0"/>
              </a:rPr>
              <a:t>d’une propulsion essentiellement basée sur les jambes à une propulsion essentiellement basée sur les bras.</a:t>
            </a:r>
          </a:p>
          <a:p>
            <a:endParaRPr lang="fr-FR" dirty="0"/>
          </a:p>
        </p:txBody>
      </p:sp>
    </p:spTree>
    <p:extLst>
      <p:ext uri="{BB962C8B-B14F-4D97-AF65-F5344CB8AC3E}">
        <p14:creationId xmlns:p14="http://schemas.microsoft.com/office/powerpoint/2010/main" val="20986025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2764</TotalTime>
  <Words>6012</Words>
  <Application>Microsoft Macintosh PowerPoint</Application>
  <PresentationFormat>Grand écran</PresentationFormat>
  <Paragraphs>539</Paragraphs>
  <Slides>52</Slides>
  <Notes>7</Notes>
  <HiddenSlides>0</HiddenSlides>
  <MMClips>0</MMClips>
  <ScaleCrop>false</ScaleCrop>
  <HeadingPairs>
    <vt:vector size="8" baseType="variant">
      <vt:variant>
        <vt:lpstr>Polices utilisées</vt:lpstr>
      </vt:variant>
      <vt:variant>
        <vt:i4>3</vt:i4>
      </vt:variant>
      <vt:variant>
        <vt:lpstr>Thème</vt:lpstr>
      </vt:variant>
      <vt:variant>
        <vt:i4>2</vt:i4>
      </vt:variant>
      <vt:variant>
        <vt:lpstr>Serveurs OLE incorporés</vt:lpstr>
      </vt:variant>
      <vt:variant>
        <vt:i4>1</vt:i4>
      </vt:variant>
      <vt:variant>
        <vt:lpstr>Titres des diapositives</vt:lpstr>
      </vt:variant>
      <vt:variant>
        <vt:i4>52</vt:i4>
      </vt:variant>
    </vt:vector>
  </HeadingPairs>
  <TitlesOfParts>
    <vt:vector size="58" baseType="lpstr">
      <vt:lpstr>Arial</vt:lpstr>
      <vt:lpstr>Calibri</vt:lpstr>
      <vt:lpstr>Wingdings</vt:lpstr>
      <vt:lpstr>Thème Office</vt:lpstr>
      <vt:lpstr>1_Thème Office</vt:lpstr>
      <vt:lpstr>Feuille de calcul</vt:lpstr>
      <vt:lpstr>Présentation PowerPoint</vt:lpstr>
      <vt:lpstr>Préambule</vt:lpstr>
      <vt:lpstr>Présentation PowerPoint</vt:lpstr>
      <vt:lpstr>Présentation PowerPoint</vt:lpstr>
      <vt:lpstr> Approche Institutionnelle  de la Natation Scolaire </vt:lpstr>
      <vt:lpstr>Présentation PowerPoint</vt:lpstr>
      <vt:lpstr>La natation dans : - les programmes - les différents cycles  - les différents Champs d’Apprentissage  Il est attendu des élèves une maîtrise du milieu aquatique permettant de nager en sécurité dans un établissement de bains ou un espace surveillé (piscine, parc aquatique, plan d'eau calme à pente douce).  </vt:lpstr>
      <vt:lpstr>Adapter ses équilibres et ses déplacements à des environnements ou des contraintes variés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Professeur des Ecoles / Maîtres-Nageurs Sauveteurs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Un niveau est retenu si tous les élèves du niveau accèdent à la piscine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certifications De l’aisance aquatique  au savoir nager en sécurité</vt:lpstr>
      <vt:lpstr>Présentation PowerPoint</vt:lpstr>
      <vt:lpstr>Présentation PowerPoint</vt:lpstr>
      <vt:lpstr>Présentation PowerPoint</vt:lpstr>
      <vt:lpstr> Les partenariats </vt:lpstr>
      <vt:lpstr>Aisance Aquatique (AA), Classes Bleues, J’apprends à Nager (JAN)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Sbaa</dc:creator>
  <cp:lastModifiedBy>Philippe Bouzonnet</cp:lastModifiedBy>
  <cp:revision>145</cp:revision>
  <dcterms:created xsi:type="dcterms:W3CDTF">2022-03-06T19:07:23Z</dcterms:created>
  <dcterms:modified xsi:type="dcterms:W3CDTF">2024-01-30T10:01:20Z</dcterms:modified>
</cp:coreProperties>
</file>