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8" r:id="rId16"/>
    <p:sldId id="279" r:id="rId17"/>
    <p:sldId id="280" r:id="rId18"/>
    <p:sldId id="281" r:id="rId19"/>
    <p:sldId id="282" r:id="rId20"/>
    <p:sldId id="283" r:id="rId21"/>
    <p:sldId id="288" r:id="rId22"/>
    <p:sldId id="289" r:id="rId23"/>
    <p:sldId id="293" r:id="rId24"/>
    <p:sldId id="300" r:id="rId25"/>
    <p:sldId id="320" r:id="rId26"/>
    <p:sldId id="321" r:id="rId27"/>
    <p:sldId id="322" r:id="rId28"/>
    <p:sldId id="323" r:id="rId29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71032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5">
                <a:moveTo>
                  <a:pt x="0" y="886968"/>
                </a:moveTo>
                <a:lnTo>
                  <a:pt x="12192000" y="886968"/>
                </a:lnTo>
                <a:lnTo>
                  <a:pt x="12192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92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722864" y="6071615"/>
            <a:ext cx="1207007" cy="687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56257" y="627633"/>
            <a:ext cx="807948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71032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5">
                <a:moveTo>
                  <a:pt x="0" y="886968"/>
                </a:moveTo>
                <a:lnTo>
                  <a:pt x="12192000" y="886968"/>
                </a:lnTo>
                <a:lnTo>
                  <a:pt x="12192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92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722864" y="6071615"/>
            <a:ext cx="1207007" cy="687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71032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5">
                <a:moveTo>
                  <a:pt x="0" y="886968"/>
                </a:moveTo>
                <a:lnTo>
                  <a:pt x="12192000" y="886968"/>
                </a:lnTo>
                <a:lnTo>
                  <a:pt x="12192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92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722864" y="6071615"/>
            <a:ext cx="1207007" cy="687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71032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5">
                <a:moveTo>
                  <a:pt x="0" y="886968"/>
                </a:moveTo>
                <a:lnTo>
                  <a:pt x="12192000" y="886968"/>
                </a:lnTo>
                <a:lnTo>
                  <a:pt x="12192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92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3076" y="1431163"/>
            <a:ext cx="3085846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z-est.fr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rez-est.fr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50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10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11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orez-est.fr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50.png"/><Relationship Id="rId21" Type="http://schemas.openxmlformats.org/officeDocument/2006/relationships/image" Target="../media/image88.png"/><Relationship Id="rId7" Type="http://schemas.openxmlformats.org/officeDocument/2006/relationships/image" Target="../media/image53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10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5" Type="http://schemas.openxmlformats.org/officeDocument/2006/relationships/image" Target="../media/image51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1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8.png"/><Relationship Id="rId3" Type="http://schemas.openxmlformats.org/officeDocument/2006/relationships/image" Target="../media/image50.png"/><Relationship Id="rId21" Type="http://schemas.openxmlformats.org/officeDocument/2006/relationships/image" Target="../media/image97.png"/><Relationship Id="rId7" Type="http://schemas.openxmlformats.org/officeDocument/2006/relationships/image" Target="../media/image53.png"/><Relationship Id="rId12" Type="http://schemas.openxmlformats.org/officeDocument/2006/relationships/image" Target="../media/image79.png"/><Relationship Id="rId17" Type="http://schemas.openxmlformats.org/officeDocument/2006/relationships/image" Target="../media/image95.png"/><Relationship Id="rId25" Type="http://schemas.openxmlformats.org/officeDocument/2006/relationships/image" Target="../media/image92.png"/><Relationship Id="rId2" Type="http://schemas.openxmlformats.org/officeDocument/2006/relationships/image" Target="../media/image10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5" Type="http://schemas.openxmlformats.org/officeDocument/2006/relationships/image" Target="../media/image51.png"/><Relationship Id="rId15" Type="http://schemas.openxmlformats.org/officeDocument/2006/relationships/image" Target="../media/image94.png"/><Relationship Id="rId23" Type="http://schemas.openxmlformats.org/officeDocument/2006/relationships/image" Target="../media/image90.png"/><Relationship Id="rId28" Type="http://schemas.openxmlformats.org/officeDocument/2006/relationships/image" Target="../media/image100.png"/><Relationship Id="rId10" Type="http://schemas.openxmlformats.org/officeDocument/2006/relationships/image" Target="../media/image77.png"/><Relationship Id="rId19" Type="http://schemas.openxmlformats.org/officeDocument/2006/relationships/image" Target="../media/image96.png"/><Relationship Id="rId4" Type="http://schemas.openxmlformats.org/officeDocument/2006/relationships/image" Target="../media/image1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orez-est.fr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1.jpg"/><Relationship Id="rId3" Type="http://schemas.openxmlformats.org/officeDocument/2006/relationships/image" Target="../media/image103.png"/><Relationship Id="rId7" Type="http://schemas.openxmlformats.org/officeDocument/2006/relationships/image" Target="../media/image13.png"/><Relationship Id="rId12" Type="http://schemas.openxmlformats.org/officeDocument/2006/relationships/image" Target="../media/image1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11" Type="http://schemas.openxmlformats.org/officeDocument/2006/relationships/image" Target="../media/image109.png"/><Relationship Id="rId5" Type="http://schemas.openxmlformats.org/officeDocument/2006/relationships/image" Target="../media/image105.png"/><Relationship Id="rId10" Type="http://schemas.openxmlformats.org/officeDocument/2006/relationships/image" Target="../media/image108.png"/><Relationship Id="rId4" Type="http://schemas.openxmlformats.org/officeDocument/2006/relationships/image" Target="../media/image104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11" Type="http://schemas.openxmlformats.org/officeDocument/2006/relationships/image" Target="../media/image120.jp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1" Type="http://schemas.openxmlformats.org/officeDocument/2006/relationships/image" Target="../media/image129.jp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26" Type="http://schemas.openxmlformats.org/officeDocument/2006/relationships/image" Target="../media/image154.png"/><Relationship Id="rId21" Type="http://schemas.openxmlformats.org/officeDocument/2006/relationships/image" Target="../media/image149.png"/><Relationship Id="rId34" Type="http://schemas.openxmlformats.org/officeDocument/2006/relationships/image" Target="../media/image162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33" Type="http://schemas.openxmlformats.org/officeDocument/2006/relationships/image" Target="../media/image161.png"/><Relationship Id="rId38" Type="http://schemas.openxmlformats.org/officeDocument/2006/relationships/image" Target="../media/image166.pn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29" Type="http://schemas.openxmlformats.org/officeDocument/2006/relationships/image" Target="../media/image1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32" Type="http://schemas.openxmlformats.org/officeDocument/2006/relationships/image" Target="../media/image160.png"/><Relationship Id="rId37" Type="http://schemas.openxmlformats.org/officeDocument/2006/relationships/image" Target="../media/image165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28" Type="http://schemas.openxmlformats.org/officeDocument/2006/relationships/image" Target="../media/image156.png"/><Relationship Id="rId36" Type="http://schemas.openxmlformats.org/officeDocument/2006/relationships/image" Target="../media/image164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31" Type="http://schemas.openxmlformats.org/officeDocument/2006/relationships/image" Target="../media/image159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Relationship Id="rId27" Type="http://schemas.openxmlformats.org/officeDocument/2006/relationships/image" Target="../media/image155.png"/><Relationship Id="rId30" Type="http://schemas.openxmlformats.org/officeDocument/2006/relationships/image" Target="../media/image158.png"/><Relationship Id="rId35" Type="http://schemas.openxmlformats.org/officeDocument/2006/relationships/image" Target="../media/image163.png"/><Relationship Id="rId8" Type="http://schemas.openxmlformats.org/officeDocument/2006/relationships/image" Target="../media/image136.png"/><Relationship Id="rId3" Type="http://schemas.openxmlformats.org/officeDocument/2006/relationships/image" Target="../media/image1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ez-est.fr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rez-est.f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z-est.fr/" TargetMode="External"/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z-est.fr/" TargetMode="External"/><Relationship Id="rId2" Type="http://schemas.openxmlformats.org/officeDocument/2006/relationships/image" Target="../media/image16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rez-est.f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rez-est.f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rez-est.f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rez-est.f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ez-est.fr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rez-est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rez-est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1722" y="375280"/>
            <a:ext cx="2415248" cy="1430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87395" y="2702051"/>
            <a:ext cx="5197602" cy="648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03905" y="2094102"/>
            <a:ext cx="5166614" cy="627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8352" y="2336926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5" h="182244">
                <a:moveTo>
                  <a:pt x="66294" y="0"/>
                </a:moveTo>
                <a:lnTo>
                  <a:pt x="0" y="182118"/>
                </a:lnTo>
                <a:lnTo>
                  <a:pt x="133985" y="182118"/>
                </a:lnTo>
                <a:lnTo>
                  <a:pt x="6629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5975" y="2300858"/>
            <a:ext cx="209423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8394" y="2300858"/>
            <a:ext cx="184023" cy="148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28764" y="2298700"/>
            <a:ext cx="271780" cy="338455"/>
          </a:xfrm>
          <a:custGeom>
            <a:avLst/>
            <a:gdLst/>
            <a:ahLst/>
            <a:cxnLst/>
            <a:rect l="l" t="t" r="r" b="b"/>
            <a:pathLst>
              <a:path w="271779" h="338455">
                <a:moveTo>
                  <a:pt x="136270" y="0"/>
                </a:moveTo>
                <a:lnTo>
                  <a:pt x="80914" y="10540"/>
                </a:lnTo>
                <a:lnTo>
                  <a:pt x="37464" y="42037"/>
                </a:lnTo>
                <a:lnTo>
                  <a:pt x="9350" y="94789"/>
                </a:lnTo>
                <a:lnTo>
                  <a:pt x="0" y="168783"/>
                </a:lnTo>
                <a:lnTo>
                  <a:pt x="2405" y="207978"/>
                </a:lnTo>
                <a:lnTo>
                  <a:pt x="21645" y="271224"/>
                </a:lnTo>
                <a:lnTo>
                  <a:pt x="59029" y="314110"/>
                </a:lnTo>
                <a:lnTo>
                  <a:pt x="107936" y="335637"/>
                </a:lnTo>
                <a:lnTo>
                  <a:pt x="136270" y="338327"/>
                </a:lnTo>
                <a:lnTo>
                  <a:pt x="164580" y="335641"/>
                </a:lnTo>
                <a:lnTo>
                  <a:pt x="213244" y="314217"/>
                </a:lnTo>
                <a:lnTo>
                  <a:pt x="250201" y="271525"/>
                </a:lnTo>
                <a:lnTo>
                  <a:pt x="269164" y="207517"/>
                </a:lnTo>
                <a:lnTo>
                  <a:pt x="271525" y="167512"/>
                </a:lnTo>
                <a:lnTo>
                  <a:pt x="269216" y="127986"/>
                </a:lnTo>
                <a:lnTo>
                  <a:pt x="250737" y="64982"/>
                </a:lnTo>
                <a:lnTo>
                  <a:pt x="214566" y="23360"/>
                </a:lnTo>
                <a:lnTo>
                  <a:pt x="165417" y="2595"/>
                </a:lnTo>
                <a:lnTo>
                  <a:pt x="13627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81138" y="2222373"/>
            <a:ext cx="389890" cy="491490"/>
          </a:xfrm>
          <a:custGeom>
            <a:avLst/>
            <a:gdLst/>
            <a:ahLst/>
            <a:cxnLst/>
            <a:rect l="l" t="t" r="r" b="b"/>
            <a:pathLst>
              <a:path w="389890" h="491489">
                <a:moveTo>
                  <a:pt x="0" y="0"/>
                </a:moveTo>
                <a:lnTo>
                  <a:pt x="96392" y="0"/>
                </a:lnTo>
                <a:lnTo>
                  <a:pt x="297306" y="327913"/>
                </a:lnTo>
                <a:lnTo>
                  <a:pt x="297306" y="0"/>
                </a:lnTo>
                <a:lnTo>
                  <a:pt x="389381" y="0"/>
                </a:lnTo>
                <a:lnTo>
                  <a:pt x="389381" y="490981"/>
                </a:lnTo>
                <a:lnTo>
                  <a:pt x="289940" y="490981"/>
                </a:lnTo>
                <a:lnTo>
                  <a:pt x="92075" y="170814"/>
                </a:lnTo>
                <a:lnTo>
                  <a:pt x="92075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3173" y="2222373"/>
            <a:ext cx="99695" cy="491490"/>
          </a:xfrm>
          <a:custGeom>
            <a:avLst/>
            <a:gdLst/>
            <a:ahLst/>
            <a:cxnLst/>
            <a:rect l="l" t="t" r="r" b="b"/>
            <a:pathLst>
              <a:path w="99695" h="491489">
                <a:moveTo>
                  <a:pt x="0" y="0"/>
                </a:moveTo>
                <a:lnTo>
                  <a:pt x="99186" y="0"/>
                </a:lnTo>
                <a:lnTo>
                  <a:pt x="99186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1942" y="2222373"/>
            <a:ext cx="390525" cy="491490"/>
          </a:xfrm>
          <a:custGeom>
            <a:avLst/>
            <a:gdLst/>
            <a:ahLst/>
            <a:cxnLst/>
            <a:rect l="l" t="t" r="r" b="b"/>
            <a:pathLst>
              <a:path w="390525" h="491489">
                <a:moveTo>
                  <a:pt x="0" y="0"/>
                </a:moveTo>
                <a:lnTo>
                  <a:pt x="390143" y="0"/>
                </a:lnTo>
                <a:lnTo>
                  <a:pt x="390143" y="83057"/>
                </a:lnTo>
                <a:lnTo>
                  <a:pt x="244856" y="83057"/>
                </a:lnTo>
                <a:lnTo>
                  <a:pt x="244856" y="490981"/>
                </a:lnTo>
                <a:lnTo>
                  <a:pt x="145668" y="490981"/>
                </a:lnTo>
                <a:lnTo>
                  <a:pt x="145668" y="83057"/>
                </a:lnTo>
                <a:lnTo>
                  <a:pt x="0" y="8305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2203" y="2222373"/>
            <a:ext cx="492759" cy="491490"/>
          </a:xfrm>
          <a:custGeom>
            <a:avLst/>
            <a:gdLst/>
            <a:ahLst/>
            <a:cxnLst/>
            <a:rect l="l" t="t" r="r" b="b"/>
            <a:pathLst>
              <a:path w="492760" h="491489">
                <a:moveTo>
                  <a:pt x="191262" y="0"/>
                </a:moveTo>
                <a:lnTo>
                  <a:pt x="296037" y="0"/>
                </a:lnTo>
                <a:lnTo>
                  <a:pt x="492633" y="490981"/>
                </a:lnTo>
                <a:lnTo>
                  <a:pt x="384810" y="490981"/>
                </a:lnTo>
                <a:lnTo>
                  <a:pt x="341884" y="379475"/>
                </a:lnTo>
                <a:lnTo>
                  <a:pt x="145669" y="379475"/>
                </a:lnTo>
                <a:lnTo>
                  <a:pt x="105156" y="490981"/>
                </a:lnTo>
                <a:lnTo>
                  <a:pt x="0" y="490981"/>
                </a:lnTo>
                <a:lnTo>
                  <a:pt x="19126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88127" y="2222373"/>
            <a:ext cx="390525" cy="491490"/>
          </a:xfrm>
          <a:custGeom>
            <a:avLst/>
            <a:gdLst/>
            <a:ahLst/>
            <a:cxnLst/>
            <a:rect l="l" t="t" r="r" b="b"/>
            <a:pathLst>
              <a:path w="390525" h="491489">
                <a:moveTo>
                  <a:pt x="0" y="0"/>
                </a:moveTo>
                <a:lnTo>
                  <a:pt x="390144" y="0"/>
                </a:lnTo>
                <a:lnTo>
                  <a:pt x="390144" y="83057"/>
                </a:lnTo>
                <a:lnTo>
                  <a:pt x="244856" y="83057"/>
                </a:lnTo>
                <a:lnTo>
                  <a:pt x="244856" y="490981"/>
                </a:lnTo>
                <a:lnTo>
                  <a:pt x="145669" y="490981"/>
                </a:lnTo>
                <a:lnTo>
                  <a:pt x="145669" y="83057"/>
                </a:lnTo>
                <a:lnTo>
                  <a:pt x="0" y="8305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29021" y="2222373"/>
            <a:ext cx="389890" cy="491490"/>
          </a:xfrm>
          <a:custGeom>
            <a:avLst/>
            <a:gdLst/>
            <a:ahLst/>
            <a:cxnLst/>
            <a:rect l="l" t="t" r="r" b="b"/>
            <a:pathLst>
              <a:path w="389889" h="491489">
                <a:moveTo>
                  <a:pt x="0" y="0"/>
                </a:moveTo>
                <a:lnTo>
                  <a:pt x="96392" y="0"/>
                </a:lnTo>
                <a:lnTo>
                  <a:pt x="297306" y="327913"/>
                </a:lnTo>
                <a:lnTo>
                  <a:pt x="297306" y="0"/>
                </a:lnTo>
                <a:lnTo>
                  <a:pt x="389381" y="0"/>
                </a:lnTo>
                <a:lnTo>
                  <a:pt x="389381" y="490981"/>
                </a:lnTo>
                <a:lnTo>
                  <a:pt x="289940" y="490981"/>
                </a:lnTo>
                <a:lnTo>
                  <a:pt x="92075" y="170814"/>
                </a:lnTo>
                <a:lnTo>
                  <a:pt x="92075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0805" y="2222373"/>
            <a:ext cx="373380" cy="491490"/>
          </a:xfrm>
          <a:custGeom>
            <a:avLst/>
            <a:gdLst/>
            <a:ahLst/>
            <a:cxnLst/>
            <a:rect l="l" t="t" r="r" b="b"/>
            <a:pathLst>
              <a:path w="373379" h="491489">
                <a:moveTo>
                  <a:pt x="0" y="0"/>
                </a:moveTo>
                <a:lnTo>
                  <a:pt x="363982" y="0"/>
                </a:lnTo>
                <a:lnTo>
                  <a:pt x="363982" y="83057"/>
                </a:lnTo>
                <a:lnTo>
                  <a:pt x="99060" y="83057"/>
                </a:lnTo>
                <a:lnTo>
                  <a:pt x="99060" y="191897"/>
                </a:lnTo>
                <a:lnTo>
                  <a:pt x="345567" y="191897"/>
                </a:lnTo>
                <a:lnTo>
                  <a:pt x="345567" y="274574"/>
                </a:lnTo>
                <a:lnTo>
                  <a:pt x="99060" y="274574"/>
                </a:lnTo>
                <a:lnTo>
                  <a:pt x="99060" y="408177"/>
                </a:lnTo>
                <a:lnTo>
                  <a:pt x="373380" y="408177"/>
                </a:lnTo>
                <a:lnTo>
                  <a:pt x="37338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56405" y="2222373"/>
            <a:ext cx="373380" cy="491490"/>
          </a:xfrm>
          <a:custGeom>
            <a:avLst/>
            <a:gdLst/>
            <a:ahLst/>
            <a:cxnLst/>
            <a:rect l="l" t="t" r="r" b="b"/>
            <a:pathLst>
              <a:path w="373379" h="491489">
                <a:moveTo>
                  <a:pt x="0" y="0"/>
                </a:moveTo>
                <a:lnTo>
                  <a:pt x="363982" y="0"/>
                </a:lnTo>
                <a:lnTo>
                  <a:pt x="363982" y="83057"/>
                </a:lnTo>
                <a:lnTo>
                  <a:pt x="99060" y="83057"/>
                </a:lnTo>
                <a:lnTo>
                  <a:pt x="99060" y="191897"/>
                </a:lnTo>
                <a:lnTo>
                  <a:pt x="345567" y="191897"/>
                </a:lnTo>
                <a:lnTo>
                  <a:pt x="345567" y="274574"/>
                </a:lnTo>
                <a:lnTo>
                  <a:pt x="99060" y="274574"/>
                </a:lnTo>
                <a:lnTo>
                  <a:pt x="99060" y="408177"/>
                </a:lnTo>
                <a:lnTo>
                  <a:pt x="373380" y="408177"/>
                </a:lnTo>
                <a:lnTo>
                  <a:pt x="37338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61486" y="2222373"/>
            <a:ext cx="441325" cy="491490"/>
          </a:xfrm>
          <a:custGeom>
            <a:avLst/>
            <a:gdLst/>
            <a:ahLst/>
            <a:cxnLst/>
            <a:rect l="l" t="t" r="r" b="b"/>
            <a:pathLst>
              <a:path w="441325" h="491489">
                <a:moveTo>
                  <a:pt x="0" y="0"/>
                </a:moveTo>
                <a:lnTo>
                  <a:pt x="208534" y="0"/>
                </a:lnTo>
                <a:lnTo>
                  <a:pt x="245201" y="831"/>
                </a:lnTo>
                <a:lnTo>
                  <a:pt x="302438" y="7447"/>
                </a:lnTo>
                <a:lnTo>
                  <a:pt x="339889" y="21141"/>
                </a:lnTo>
                <a:lnTo>
                  <a:pt x="379984" y="60325"/>
                </a:lnTo>
                <a:lnTo>
                  <a:pt x="396097" y="96519"/>
                </a:lnTo>
                <a:lnTo>
                  <a:pt x="401447" y="137667"/>
                </a:lnTo>
                <a:lnTo>
                  <a:pt x="399420" y="164095"/>
                </a:lnTo>
                <a:lnTo>
                  <a:pt x="383176" y="209712"/>
                </a:lnTo>
                <a:lnTo>
                  <a:pt x="350720" y="245209"/>
                </a:lnTo>
                <a:lnTo>
                  <a:pt x="302194" y="267966"/>
                </a:lnTo>
                <a:lnTo>
                  <a:pt x="271907" y="274319"/>
                </a:lnTo>
                <a:lnTo>
                  <a:pt x="287238" y="283892"/>
                </a:lnTo>
                <a:lnTo>
                  <a:pt x="324992" y="315467"/>
                </a:lnTo>
                <a:lnTo>
                  <a:pt x="349519" y="346630"/>
                </a:lnTo>
                <a:lnTo>
                  <a:pt x="381380" y="395224"/>
                </a:lnTo>
                <a:lnTo>
                  <a:pt x="441325" y="490981"/>
                </a:lnTo>
                <a:lnTo>
                  <a:pt x="322707" y="490981"/>
                </a:lnTo>
                <a:lnTo>
                  <a:pt x="251078" y="384175"/>
                </a:lnTo>
                <a:lnTo>
                  <a:pt x="233529" y="358167"/>
                </a:lnTo>
                <a:lnTo>
                  <a:pt x="207430" y="322060"/>
                </a:lnTo>
                <a:lnTo>
                  <a:pt x="176825" y="294927"/>
                </a:lnTo>
                <a:lnTo>
                  <a:pt x="135104" y="286359"/>
                </a:lnTo>
                <a:lnTo>
                  <a:pt x="119125" y="286003"/>
                </a:lnTo>
                <a:lnTo>
                  <a:pt x="99060" y="286003"/>
                </a:lnTo>
                <a:lnTo>
                  <a:pt x="9906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03905" y="2222373"/>
            <a:ext cx="376555" cy="491490"/>
          </a:xfrm>
          <a:custGeom>
            <a:avLst/>
            <a:gdLst/>
            <a:ahLst/>
            <a:cxnLst/>
            <a:rect l="l" t="t" r="r" b="b"/>
            <a:pathLst>
              <a:path w="376555" h="491489">
                <a:moveTo>
                  <a:pt x="0" y="0"/>
                </a:moveTo>
                <a:lnTo>
                  <a:pt x="159004" y="0"/>
                </a:lnTo>
                <a:lnTo>
                  <a:pt x="200298" y="472"/>
                </a:lnTo>
                <a:lnTo>
                  <a:pt x="259266" y="4179"/>
                </a:lnTo>
                <a:lnTo>
                  <a:pt x="297199" y="14511"/>
                </a:lnTo>
                <a:lnTo>
                  <a:pt x="332529" y="38566"/>
                </a:lnTo>
                <a:lnTo>
                  <a:pt x="360027" y="75332"/>
                </a:lnTo>
                <a:lnTo>
                  <a:pt x="374263" y="123096"/>
                </a:lnTo>
                <a:lnTo>
                  <a:pt x="376046" y="151002"/>
                </a:lnTo>
                <a:lnTo>
                  <a:pt x="375023" y="172747"/>
                </a:lnTo>
                <a:lnTo>
                  <a:pt x="366831" y="210760"/>
                </a:lnTo>
                <a:lnTo>
                  <a:pt x="341026" y="254603"/>
                </a:lnTo>
                <a:lnTo>
                  <a:pt x="305292" y="283487"/>
                </a:lnTo>
                <a:lnTo>
                  <a:pt x="266573" y="298703"/>
                </a:lnTo>
                <a:lnTo>
                  <a:pt x="223138" y="304022"/>
                </a:lnTo>
                <a:lnTo>
                  <a:pt x="163702" y="305815"/>
                </a:lnTo>
                <a:lnTo>
                  <a:pt x="99060" y="305815"/>
                </a:lnTo>
                <a:lnTo>
                  <a:pt x="9906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26656" y="2213991"/>
            <a:ext cx="476250" cy="508000"/>
          </a:xfrm>
          <a:custGeom>
            <a:avLst/>
            <a:gdLst/>
            <a:ahLst/>
            <a:cxnLst/>
            <a:rect l="l" t="t" r="r" b="b"/>
            <a:pathLst>
              <a:path w="476250" h="508000">
                <a:moveTo>
                  <a:pt x="237363" y="0"/>
                </a:moveTo>
                <a:lnTo>
                  <a:pt x="288921" y="4212"/>
                </a:lnTo>
                <a:lnTo>
                  <a:pt x="335025" y="16843"/>
                </a:lnTo>
                <a:lnTo>
                  <a:pt x="375701" y="37879"/>
                </a:lnTo>
                <a:lnTo>
                  <a:pt x="410972" y="67310"/>
                </a:lnTo>
                <a:lnTo>
                  <a:pt x="439475" y="104292"/>
                </a:lnTo>
                <a:lnTo>
                  <a:pt x="459835" y="147812"/>
                </a:lnTo>
                <a:lnTo>
                  <a:pt x="472051" y="197879"/>
                </a:lnTo>
                <a:lnTo>
                  <a:pt x="476123" y="254508"/>
                </a:lnTo>
                <a:lnTo>
                  <a:pt x="472094" y="310725"/>
                </a:lnTo>
                <a:lnTo>
                  <a:pt x="459994" y="360489"/>
                </a:lnTo>
                <a:lnTo>
                  <a:pt x="439797" y="403776"/>
                </a:lnTo>
                <a:lnTo>
                  <a:pt x="411479" y="440563"/>
                </a:lnTo>
                <a:lnTo>
                  <a:pt x="376473" y="469919"/>
                </a:lnTo>
                <a:lnTo>
                  <a:pt x="336026" y="490918"/>
                </a:lnTo>
                <a:lnTo>
                  <a:pt x="290125" y="503535"/>
                </a:lnTo>
                <a:lnTo>
                  <a:pt x="238760" y="507746"/>
                </a:lnTo>
                <a:lnTo>
                  <a:pt x="186801" y="503558"/>
                </a:lnTo>
                <a:lnTo>
                  <a:pt x="140461" y="491013"/>
                </a:lnTo>
                <a:lnTo>
                  <a:pt x="99742" y="470134"/>
                </a:lnTo>
                <a:lnTo>
                  <a:pt x="64643" y="440944"/>
                </a:lnTo>
                <a:lnTo>
                  <a:pt x="36325" y="404368"/>
                </a:lnTo>
                <a:lnTo>
                  <a:pt x="16129" y="361505"/>
                </a:lnTo>
                <a:lnTo>
                  <a:pt x="4028" y="312356"/>
                </a:lnTo>
                <a:lnTo>
                  <a:pt x="0" y="256921"/>
                </a:lnTo>
                <a:lnTo>
                  <a:pt x="1402" y="220912"/>
                </a:lnTo>
                <a:lnTo>
                  <a:pt x="12590" y="157944"/>
                </a:lnTo>
                <a:lnTo>
                  <a:pt x="31496" y="112668"/>
                </a:lnTo>
                <a:lnTo>
                  <a:pt x="54356" y="79037"/>
                </a:lnTo>
                <a:lnTo>
                  <a:pt x="82905" y="49720"/>
                </a:lnTo>
                <a:lnTo>
                  <a:pt x="114667" y="27622"/>
                </a:lnTo>
                <a:lnTo>
                  <a:pt x="155406" y="10929"/>
                </a:lnTo>
                <a:lnTo>
                  <a:pt x="208313" y="1214"/>
                </a:lnTo>
                <a:lnTo>
                  <a:pt x="23736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88459" y="2213991"/>
            <a:ext cx="399415" cy="508000"/>
          </a:xfrm>
          <a:custGeom>
            <a:avLst/>
            <a:gdLst/>
            <a:ahLst/>
            <a:cxnLst/>
            <a:rect l="l" t="t" r="r" b="b"/>
            <a:pathLst>
              <a:path w="399414" h="508000">
                <a:moveTo>
                  <a:pt x="196976" y="0"/>
                </a:moveTo>
                <a:lnTo>
                  <a:pt x="240315" y="2543"/>
                </a:lnTo>
                <a:lnTo>
                  <a:pt x="277939" y="10160"/>
                </a:lnTo>
                <a:lnTo>
                  <a:pt x="336041" y="40512"/>
                </a:lnTo>
                <a:lnTo>
                  <a:pt x="371665" y="87852"/>
                </a:lnTo>
                <a:lnTo>
                  <a:pt x="385190" y="148717"/>
                </a:lnTo>
                <a:lnTo>
                  <a:pt x="286003" y="153035"/>
                </a:lnTo>
                <a:lnTo>
                  <a:pt x="281934" y="135487"/>
                </a:lnTo>
                <a:lnTo>
                  <a:pt x="276018" y="120570"/>
                </a:lnTo>
                <a:lnTo>
                  <a:pt x="246913" y="91418"/>
                </a:lnTo>
                <a:lnTo>
                  <a:pt x="195961" y="82042"/>
                </a:lnTo>
                <a:lnTo>
                  <a:pt x="175508" y="83159"/>
                </a:lnTo>
                <a:lnTo>
                  <a:pt x="128269" y="99822"/>
                </a:lnTo>
                <a:lnTo>
                  <a:pt x="112522" y="130301"/>
                </a:lnTo>
                <a:lnTo>
                  <a:pt x="113448" y="138680"/>
                </a:lnTo>
                <a:lnTo>
                  <a:pt x="140017" y="168052"/>
                </a:lnTo>
                <a:lnTo>
                  <a:pt x="185546" y="184435"/>
                </a:lnTo>
                <a:lnTo>
                  <a:pt x="252150" y="201537"/>
                </a:lnTo>
                <a:lnTo>
                  <a:pt x="281273" y="210280"/>
                </a:lnTo>
                <a:lnTo>
                  <a:pt x="325374" y="228219"/>
                </a:lnTo>
                <a:lnTo>
                  <a:pt x="368861" y="263151"/>
                </a:lnTo>
                <a:lnTo>
                  <a:pt x="394287" y="313531"/>
                </a:lnTo>
                <a:lnTo>
                  <a:pt x="399161" y="356362"/>
                </a:lnTo>
                <a:lnTo>
                  <a:pt x="397706" y="377098"/>
                </a:lnTo>
                <a:lnTo>
                  <a:pt x="386034" y="416619"/>
                </a:lnTo>
                <a:lnTo>
                  <a:pt x="362862" y="452570"/>
                </a:lnTo>
                <a:lnTo>
                  <a:pt x="329715" y="479950"/>
                </a:lnTo>
                <a:lnTo>
                  <a:pt x="286736" y="497927"/>
                </a:lnTo>
                <a:lnTo>
                  <a:pt x="233257" y="506880"/>
                </a:lnTo>
                <a:lnTo>
                  <a:pt x="202564" y="508000"/>
                </a:lnTo>
                <a:lnTo>
                  <a:pt x="158773" y="505309"/>
                </a:lnTo>
                <a:lnTo>
                  <a:pt x="120364" y="497236"/>
                </a:lnTo>
                <a:lnTo>
                  <a:pt x="59689" y="464947"/>
                </a:lnTo>
                <a:lnTo>
                  <a:pt x="19796" y="412130"/>
                </a:lnTo>
                <a:lnTo>
                  <a:pt x="0" y="339598"/>
                </a:lnTo>
                <a:lnTo>
                  <a:pt x="96519" y="330200"/>
                </a:lnTo>
                <a:lnTo>
                  <a:pt x="101947" y="352871"/>
                </a:lnTo>
                <a:lnTo>
                  <a:pt x="109648" y="372316"/>
                </a:lnTo>
                <a:lnTo>
                  <a:pt x="146305" y="411501"/>
                </a:lnTo>
                <a:lnTo>
                  <a:pt x="203580" y="424307"/>
                </a:lnTo>
                <a:lnTo>
                  <a:pt x="226087" y="423044"/>
                </a:lnTo>
                <a:lnTo>
                  <a:pt x="275843" y="404113"/>
                </a:lnTo>
                <a:lnTo>
                  <a:pt x="298578" y="369788"/>
                </a:lnTo>
                <a:lnTo>
                  <a:pt x="300100" y="356616"/>
                </a:lnTo>
                <a:lnTo>
                  <a:pt x="299458" y="348259"/>
                </a:lnTo>
                <a:lnTo>
                  <a:pt x="275843" y="315610"/>
                </a:lnTo>
                <a:lnTo>
                  <a:pt x="225663" y="297418"/>
                </a:lnTo>
                <a:lnTo>
                  <a:pt x="174878" y="284353"/>
                </a:lnTo>
                <a:lnTo>
                  <a:pt x="137965" y="273897"/>
                </a:lnTo>
                <a:lnTo>
                  <a:pt x="82045" y="249652"/>
                </a:lnTo>
                <a:lnTo>
                  <a:pt x="43229" y="214453"/>
                </a:lnTo>
                <a:lnTo>
                  <a:pt x="20611" y="165062"/>
                </a:lnTo>
                <a:lnTo>
                  <a:pt x="17779" y="137033"/>
                </a:lnTo>
                <a:lnTo>
                  <a:pt x="19111" y="118576"/>
                </a:lnTo>
                <a:lnTo>
                  <a:pt x="38988" y="66801"/>
                </a:lnTo>
                <a:lnTo>
                  <a:pt x="64992" y="38068"/>
                </a:lnTo>
                <a:lnTo>
                  <a:pt x="100329" y="17145"/>
                </a:lnTo>
                <a:lnTo>
                  <a:pt x="144510" y="4286"/>
                </a:lnTo>
                <a:lnTo>
                  <a:pt x="169713" y="1071"/>
                </a:lnTo>
                <a:lnTo>
                  <a:pt x="19697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2263" y="2094102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4" h="100330">
                <a:moveTo>
                  <a:pt x="46227" y="0"/>
                </a:moveTo>
                <a:lnTo>
                  <a:pt x="151764" y="0"/>
                </a:lnTo>
                <a:lnTo>
                  <a:pt x="59689" y="100202"/>
                </a:lnTo>
                <a:lnTo>
                  <a:pt x="0" y="100202"/>
                </a:lnTo>
                <a:lnTo>
                  <a:pt x="4622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52315" y="3525011"/>
            <a:ext cx="2690622" cy="528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68826" y="3036951"/>
            <a:ext cx="2659379" cy="50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63314" y="3123819"/>
            <a:ext cx="184023" cy="1484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54826" y="3045332"/>
            <a:ext cx="373380" cy="491490"/>
          </a:xfrm>
          <a:custGeom>
            <a:avLst/>
            <a:gdLst/>
            <a:ahLst/>
            <a:cxnLst/>
            <a:rect l="l" t="t" r="r" b="b"/>
            <a:pathLst>
              <a:path w="373379" h="491489">
                <a:moveTo>
                  <a:pt x="0" y="0"/>
                </a:moveTo>
                <a:lnTo>
                  <a:pt x="363981" y="0"/>
                </a:lnTo>
                <a:lnTo>
                  <a:pt x="363981" y="83057"/>
                </a:lnTo>
                <a:lnTo>
                  <a:pt x="99060" y="83057"/>
                </a:lnTo>
                <a:lnTo>
                  <a:pt x="99060" y="191896"/>
                </a:lnTo>
                <a:lnTo>
                  <a:pt x="345567" y="191896"/>
                </a:lnTo>
                <a:lnTo>
                  <a:pt x="345567" y="274574"/>
                </a:lnTo>
                <a:lnTo>
                  <a:pt x="99060" y="274574"/>
                </a:lnTo>
                <a:lnTo>
                  <a:pt x="99060" y="408177"/>
                </a:lnTo>
                <a:lnTo>
                  <a:pt x="373379" y="408177"/>
                </a:lnTo>
                <a:lnTo>
                  <a:pt x="373379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60541" y="3045332"/>
            <a:ext cx="389890" cy="491490"/>
          </a:xfrm>
          <a:custGeom>
            <a:avLst/>
            <a:gdLst/>
            <a:ahLst/>
            <a:cxnLst/>
            <a:rect l="l" t="t" r="r" b="b"/>
            <a:pathLst>
              <a:path w="389889" h="491489">
                <a:moveTo>
                  <a:pt x="0" y="0"/>
                </a:moveTo>
                <a:lnTo>
                  <a:pt x="96393" y="0"/>
                </a:lnTo>
                <a:lnTo>
                  <a:pt x="297307" y="327913"/>
                </a:lnTo>
                <a:lnTo>
                  <a:pt x="297307" y="0"/>
                </a:lnTo>
                <a:lnTo>
                  <a:pt x="389382" y="0"/>
                </a:lnTo>
                <a:lnTo>
                  <a:pt x="389382" y="490981"/>
                </a:lnTo>
                <a:lnTo>
                  <a:pt x="289941" y="490981"/>
                </a:lnTo>
                <a:lnTo>
                  <a:pt x="92075" y="170814"/>
                </a:lnTo>
                <a:lnTo>
                  <a:pt x="92075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5978" y="3045332"/>
            <a:ext cx="99695" cy="491490"/>
          </a:xfrm>
          <a:custGeom>
            <a:avLst/>
            <a:gdLst/>
            <a:ahLst/>
            <a:cxnLst/>
            <a:rect l="l" t="t" r="r" b="b"/>
            <a:pathLst>
              <a:path w="99695" h="491489">
                <a:moveTo>
                  <a:pt x="0" y="0"/>
                </a:moveTo>
                <a:lnTo>
                  <a:pt x="99187" y="0"/>
                </a:lnTo>
                <a:lnTo>
                  <a:pt x="99187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22978" y="3045332"/>
            <a:ext cx="99695" cy="491490"/>
          </a:xfrm>
          <a:custGeom>
            <a:avLst/>
            <a:gdLst/>
            <a:ahLst/>
            <a:cxnLst/>
            <a:rect l="l" t="t" r="r" b="b"/>
            <a:pathLst>
              <a:path w="99695" h="491489">
                <a:moveTo>
                  <a:pt x="0" y="0"/>
                </a:moveTo>
                <a:lnTo>
                  <a:pt x="99187" y="0"/>
                </a:lnTo>
                <a:lnTo>
                  <a:pt x="99187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68826" y="3045332"/>
            <a:ext cx="376555" cy="491490"/>
          </a:xfrm>
          <a:custGeom>
            <a:avLst/>
            <a:gdLst/>
            <a:ahLst/>
            <a:cxnLst/>
            <a:rect l="l" t="t" r="r" b="b"/>
            <a:pathLst>
              <a:path w="376554" h="491489">
                <a:moveTo>
                  <a:pt x="0" y="0"/>
                </a:moveTo>
                <a:lnTo>
                  <a:pt x="159003" y="0"/>
                </a:lnTo>
                <a:lnTo>
                  <a:pt x="200298" y="472"/>
                </a:lnTo>
                <a:lnTo>
                  <a:pt x="259266" y="4179"/>
                </a:lnTo>
                <a:lnTo>
                  <a:pt x="297199" y="14511"/>
                </a:lnTo>
                <a:lnTo>
                  <a:pt x="332529" y="38566"/>
                </a:lnTo>
                <a:lnTo>
                  <a:pt x="360027" y="75332"/>
                </a:lnTo>
                <a:lnTo>
                  <a:pt x="374263" y="123096"/>
                </a:lnTo>
                <a:lnTo>
                  <a:pt x="376047" y="151002"/>
                </a:lnTo>
                <a:lnTo>
                  <a:pt x="375023" y="172747"/>
                </a:lnTo>
                <a:lnTo>
                  <a:pt x="366831" y="210760"/>
                </a:lnTo>
                <a:lnTo>
                  <a:pt x="341026" y="254603"/>
                </a:lnTo>
                <a:lnTo>
                  <a:pt x="305292" y="283487"/>
                </a:lnTo>
                <a:lnTo>
                  <a:pt x="266573" y="298703"/>
                </a:lnTo>
                <a:lnTo>
                  <a:pt x="223138" y="304022"/>
                </a:lnTo>
                <a:lnTo>
                  <a:pt x="163702" y="305815"/>
                </a:lnTo>
                <a:lnTo>
                  <a:pt x="99060" y="305815"/>
                </a:lnTo>
                <a:lnTo>
                  <a:pt x="9906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56327" y="3036951"/>
            <a:ext cx="427990" cy="508000"/>
          </a:xfrm>
          <a:custGeom>
            <a:avLst/>
            <a:gdLst/>
            <a:ahLst/>
            <a:cxnLst/>
            <a:rect l="l" t="t" r="r" b="b"/>
            <a:pathLst>
              <a:path w="427989" h="508000">
                <a:moveTo>
                  <a:pt x="229743" y="0"/>
                </a:moveTo>
                <a:lnTo>
                  <a:pt x="272676" y="3333"/>
                </a:lnTo>
                <a:lnTo>
                  <a:pt x="311372" y="13334"/>
                </a:lnTo>
                <a:lnTo>
                  <a:pt x="345828" y="30003"/>
                </a:lnTo>
                <a:lnTo>
                  <a:pt x="376047" y="53339"/>
                </a:lnTo>
                <a:lnTo>
                  <a:pt x="405368" y="91646"/>
                </a:lnTo>
                <a:lnTo>
                  <a:pt x="426212" y="143763"/>
                </a:lnTo>
                <a:lnTo>
                  <a:pt x="328168" y="167132"/>
                </a:lnTo>
                <a:lnTo>
                  <a:pt x="322617" y="149080"/>
                </a:lnTo>
                <a:lnTo>
                  <a:pt x="314721" y="133016"/>
                </a:lnTo>
                <a:lnTo>
                  <a:pt x="277294" y="97139"/>
                </a:lnTo>
                <a:lnTo>
                  <a:pt x="224662" y="84709"/>
                </a:lnTo>
                <a:lnTo>
                  <a:pt x="198687" y="87161"/>
                </a:lnTo>
                <a:lnTo>
                  <a:pt x="154404" y="106783"/>
                </a:lnTo>
                <a:lnTo>
                  <a:pt x="121235" y="146597"/>
                </a:lnTo>
                <a:lnTo>
                  <a:pt x="104229" y="210034"/>
                </a:lnTo>
                <a:lnTo>
                  <a:pt x="102108" y="250825"/>
                </a:lnTo>
                <a:lnTo>
                  <a:pt x="104203" y="294044"/>
                </a:lnTo>
                <a:lnTo>
                  <a:pt x="120967" y="360338"/>
                </a:lnTo>
                <a:lnTo>
                  <a:pt x="153640" y="400748"/>
                </a:lnTo>
                <a:lnTo>
                  <a:pt x="197125" y="420560"/>
                </a:lnTo>
                <a:lnTo>
                  <a:pt x="222631" y="423037"/>
                </a:lnTo>
                <a:lnTo>
                  <a:pt x="241732" y="421465"/>
                </a:lnTo>
                <a:lnTo>
                  <a:pt x="290702" y="397890"/>
                </a:lnTo>
                <a:lnTo>
                  <a:pt x="315087" y="365585"/>
                </a:lnTo>
                <a:lnTo>
                  <a:pt x="331470" y="318897"/>
                </a:lnTo>
                <a:lnTo>
                  <a:pt x="427609" y="349250"/>
                </a:lnTo>
                <a:lnTo>
                  <a:pt x="414726" y="386869"/>
                </a:lnTo>
                <a:lnTo>
                  <a:pt x="377959" y="446583"/>
                </a:lnTo>
                <a:lnTo>
                  <a:pt x="326642" y="485725"/>
                </a:lnTo>
                <a:lnTo>
                  <a:pt x="261439" y="505295"/>
                </a:lnTo>
                <a:lnTo>
                  <a:pt x="223647" y="507746"/>
                </a:lnTo>
                <a:lnTo>
                  <a:pt x="176952" y="503558"/>
                </a:lnTo>
                <a:lnTo>
                  <a:pt x="134604" y="491013"/>
                </a:lnTo>
                <a:lnTo>
                  <a:pt x="96613" y="470134"/>
                </a:lnTo>
                <a:lnTo>
                  <a:pt x="62992" y="440944"/>
                </a:lnTo>
                <a:lnTo>
                  <a:pt x="35415" y="404441"/>
                </a:lnTo>
                <a:lnTo>
                  <a:pt x="15732" y="361807"/>
                </a:lnTo>
                <a:lnTo>
                  <a:pt x="3931" y="313053"/>
                </a:lnTo>
                <a:lnTo>
                  <a:pt x="0" y="258190"/>
                </a:lnTo>
                <a:lnTo>
                  <a:pt x="3952" y="200352"/>
                </a:lnTo>
                <a:lnTo>
                  <a:pt x="15811" y="149336"/>
                </a:lnTo>
                <a:lnTo>
                  <a:pt x="35575" y="105154"/>
                </a:lnTo>
                <a:lnTo>
                  <a:pt x="63246" y="67818"/>
                </a:lnTo>
                <a:lnTo>
                  <a:pt x="97369" y="38147"/>
                </a:lnTo>
                <a:lnTo>
                  <a:pt x="136493" y="16954"/>
                </a:lnTo>
                <a:lnTo>
                  <a:pt x="180617" y="4238"/>
                </a:lnTo>
                <a:lnTo>
                  <a:pt x="22974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91379" y="3036951"/>
            <a:ext cx="399415" cy="508000"/>
          </a:xfrm>
          <a:custGeom>
            <a:avLst/>
            <a:gdLst/>
            <a:ahLst/>
            <a:cxnLst/>
            <a:rect l="l" t="t" r="r" b="b"/>
            <a:pathLst>
              <a:path w="399414" h="508000">
                <a:moveTo>
                  <a:pt x="196977" y="0"/>
                </a:moveTo>
                <a:lnTo>
                  <a:pt x="240315" y="2543"/>
                </a:lnTo>
                <a:lnTo>
                  <a:pt x="277939" y="10160"/>
                </a:lnTo>
                <a:lnTo>
                  <a:pt x="336042" y="40512"/>
                </a:lnTo>
                <a:lnTo>
                  <a:pt x="371665" y="87852"/>
                </a:lnTo>
                <a:lnTo>
                  <a:pt x="385191" y="148716"/>
                </a:lnTo>
                <a:lnTo>
                  <a:pt x="286004" y="153035"/>
                </a:lnTo>
                <a:lnTo>
                  <a:pt x="281934" y="135487"/>
                </a:lnTo>
                <a:lnTo>
                  <a:pt x="276018" y="120570"/>
                </a:lnTo>
                <a:lnTo>
                  <a:pt x="246913" y="91418"/>
                </a:lnTo>
                <a:lnTo>
                  <a:pt x="195961" y="82041"/>
                </a:lnTo>
                <a:lnTo>
                  <a:pt x="175508" y="83159"/>
                </a:lnTo>
                <a:lnTo>
                  <a:pt x="128270" y="99822"/>
                </a:lnTo>
                <a:lnTo>
                  <a:pt x="112522" y="130301"/>
                </a:lnTo>
                <a:lnTo>
                  <a:pt x="113448" y="138680"/>
                </a:lnTo>
                <a:lnTo>
                  <a:pt x="140017" y="168052"/>
                </a:lnTo>
                <a:lnTo>
                  <a:pt x="185547" y="184435"/>
                </a:lnTo>
                <a:lnTo>
                  <a:pt x="252150" y="201537"/>
                </a:lnTo>
                <a:lnTo>
                  <a:pt x="281273" y="210280"/>
                </a:lnTo>
                <a:lnTo>
                  <a:pt x="325374" y="228219"/>
                </a:lnTo>
                <a:lnTo>
                  <a:pt x="368861" y="263151"/>
                </a:lnTo>
                <a:lnTo>
                  <a:pt x="394287" y="313531"/>
                </a:lnTo>
                <a:lnTo>
                  <a:pt x="399161" y="356362"/>
                </a:lnTo>
                <a:lnTo>
                  <a:pt x="397706" y="377098"/>
                </a:lnTo>
                <a:lnTo>
                  <a:pt x="386034" y="416619"/>
                </a:lnTo>
                <a:lnTo>
                  <a:pt x="362862" y="452570"/>
                </a:lnTo>
                <a:lnTo>
                  <a:pt x="329715" y="479950"/>
                </a:lnTo>
                <a:lnTo>
                  <a:pt x="286736" y="497927"/>
                </a:lnTo>
                <a:lnTo>
                  <a:pt x="233257" y="506880"/>
                </a:lnTo>
                <a:lnTo>
                  <a:pt x="202565" y="508000"/>
                </a:lnTo>
                <a:lnTo>
                  <a:pt x="158773" y="505309"/>
                </a:lnTo>
                <a:lnTo>
                  <a:pt x="120364" y="497236"/>
                </a:lnTo>
                <a:lnTo>
                  <a:pt x="59690" y="464947"/>
                </a:lnTo>
                <a:lnTo>
                  <a:pt x="19796" y="412130"/>
                </a:lnTo>
                <a:lnTo>
                  <a:pt x="0" y="339598"/>
                </a:lnTo>
                <a:lnTo>
                  <a:pt x="96520" y="330200"/>
                </a:lnTo>
                <a:lnTo>
                  <a:pt x="101947" y="352871"/>
                </a:lnTo>
                <a:lnTo>
                  <a:pt x="109648" y="372316"/>
                </a:lnTo>
                <a:lnTo>
                  <a:pt x="146305" y="411501"/>
                </a:lnTo>
                <a:lnTo>
                  <a:pt x="203581" y="424307"/>
                </a:lnTo>
                <a:lnTo>
                  <a:pt x="226087" y="423044"/>
                </a:lnTo>
                <a:lnTo>
                  <a:pt x="275844" y="404113"/>
                </a:lnTo>
                <a:lnTo>
                  <a:pt x="298578" y="369788"/>
                </a:lnTo>
                <a:lnTo>
                  <a:pt x="300100" y="356615"/>
                </a:lnTo>
                <a:lnTo>
                  <a:pt x="299458" y="348259"/>
                </a:lnTo>
                <a:lnTo>
                  <a:pt x="275844" y="315610"/>
                </a:lnTo>
                <a:lnTo>
                  <a:pt x="225663" y="297418"/>
                </a:lnTo>
                <a:lnTo>
                  <a:pt x="174879" y="284352"/>
                </a:lnTo>
                <a:lnTo>
                  <a:pt x="137965" y="273897"/>
                </a:lnTo>
                <a:lnTo>
                  <a:pt x="82045" y="249652"/>
                </a:lnTo>
                <a:lnTo>
                  <a:pt x="43229" y="214453"/>
                </a:lnTo>
                <a:lnTo>
                  <a:pt x="20611" y="165062"/>
                </a:lnTo>
                <a:lnTo>
                  <a:pt x="17780" y="137033"/>
                </a:lnTo>
                <a:lnTo>
                  <a:pt x="19111" y="118576"/>
                </a:lnTo>
                <a:lnTo>
                  <a:pt x="38989" y="66801"/>
                </a:lnTo>
                <a:lnTo>
                  <a:pt x="64992" y="38068"/>
                </a:lnTo>
                <a:lnTo>
                  <a:pt x="100330" y="17145"/>
                </a:lnTo>
                <a:lnTo>
                  <a:pt x="144510" y="4286"/>
                </a:lnTo>
                <a:lnTo>
                  <a:pt x="169713" y="1071"/>
                </a:lnTo>
                <a:lnTo>
                  <a:pt x="19697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9425BB75-132F-4048-ACC0-6824B1DB6D82}"/>
              </a:ext>
            </a:extLst>
          </p:cNvPr>
          <p:cNvSpPr/>
          <p:nvPr/>
        </p:nvSpPr>
        <p:spPr>
          <a:xfrm>
            <a:off x="1916989" y="4655469"/>
            <a:ext cx="2735834" cy="6278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id="{F56B2B53-001F-4367-8436-CD92B1283FCD}"/>
              </a:ext>
            </a:extLst>
          </p:cNvPr>
          <p:cNvSpPr/>
          <p:nvPr/>
        </p:nvSpPr>
        <p:spPr>
          <a:xfrm>
            <a:off x="5195785" y="4070793"/>
            <a:ext cx="3688460" cy="6275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29">
            <a:extLst>
              <a:ext uri="{FF2B5EF4-FFF2-40B4-BE49-F238E27FC236}">
                <a16:creationId xmlns:a16="http://schemas.microsoft.com/office/drawing/2014/main" id="{111D3DBC-421F-4786-BE5C-CBCB17F3CBFA}"/>
              </a:ext>
            </a:extLst>
          </p:cNvPr>
          <p:cNvSpPr/>
          <p:nvPr/>
        </p:nvSpPr>
        <p:spPr>
          <a:xfrm>
            <a:off x="6190886" y="5332284"/>
            <a:ext cx="3408298" cy="6278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4">
            <a:extLst>
              <a:ext uri="{FF2B5EF4-FFF2-40B4-BE49-F238E27FC236}">
                <a16:creationId xmlns:a16="http://schemas.microsoft.com/office/drawing/2014/main" id="{C5994996-C64A-43BD-A48A-EA5A7238BDA5}"/>
              </a:ext>
            </a:extLst>
          </p:cNvPr>
          <p:cNvSpPr/>
          <p:nvPr/>
        </p:nvSpPr>
        <p:spPr>
          <a:xfrm>
            <a:off x="5156327" y="5427901"/>
            <a:ext cx="868934" cy="4909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440" y="198831"/>
            <a:ext cx="105352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0" spc="5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4400" spc="5" dirty="0">
                <a:solidFill>
                  <a:srgbClr val="FF6600"/>
                </a:solidFill>
                <a:latin typeface="Arial"/>
                <a:cs typeface="Arial"/>
              </a:rPr>
              <a:t>ON </a:t>
            </a:r>
            <a:r>
              <a:rPr sz="4400" dirty="0">
                <a:solidFill>
                  <a:srgbClr val="FF6600"/>
                </a:solidFill>
                <a:latin typeface="Arial"/>
                <a:cs typeface="Arial"/>
              </a:rPr>
              <a:t>PREND UNE DOUCHE</a:t>
            </a:r>
            <a:r>
              <a:rPr sz="4400" spc="-9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4400" spc="-40" dirty="0">
                <a:solidFill>
                  <a:srgbClr val="FF6600"/>
                </a:solidFill>
                <a:latin typeface="Arial"/>
                <a:cs typeface="Arial"/>
              </a:rPr>
              <a:t>SAVONNEE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85259" y="865632"/>
            <a:ext cx="3482340" cy="4925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116" y="6351025"/>
            <a:ext cx="12096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www.forez-est.fr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71032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5">
                <a:moveTo>
                  <a:pt x="0" y="886968"/>
                </a:moveTo>
                <a:lnTo>
                  <a:pt x="12192000" y="886968"/>
                </a:lnTo>
                <a:lnTo>
                  <a:pt x="12192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92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2864" y="6071615"/>
            <a:ext cx="1207007" cy="687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13716"/>
            <a:ext cx="9144000" cy="5958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0116" y="6351025"/>
            <a:ext cx="12096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www.forez-est.fr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9907" y="2033397"/>
            <a:ext cx="2735834" cy="62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4395" y="2240026"/>
            <a:ext cx="209423" cy="133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1948" y="2033397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4" h="100330">
                <a:moveTo>
                  <a:pt x="0" y="0"/>
                </a:moveTo>
                <a:lnTo>
                  <a:pt x="105409" y="0"/>
                </a:lnTo>
                <a:lnTo>
                  <a:pt x="151637" y="100075"/>
                </a:lnTo>
                <a:lnTo>
                  <a:pt x="92328" y="10007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9045" y="2033397"/>
            <a:ext cx="3688460" cy="627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232" y="2244598"/>
            <a:ext cx="210185" cy="325755"/>
          </a:xfrm>
          <a:custGeom>
            <a:avLst/>
            <a:gdLst/>
            <a:ahLst/>
            <a:cxnLst/>
            <a:rect l="l" t="t" r="r" b="b"/>
            <a:pathLst>
              <a:path w="210185" h="325755">
                <a:moveTo>
                  <a:pt x="0" y="0"/>
                </a:moveTo>
                <a:lnTo>
                  <a:pt x="0" y="325247"/>
                </a:lnTo>
                <a:lnTo>
                  <a:pt x="74040" y="325247"/>
                </a:lnTo>
                <a:lnTo>
                  <a:pt x="123315" y="322568"/>
                </a:lnTo>
                <a:lnTo>
                  <a:pt x="165488" y="306796"/>
                </a:lnTo>
                <a:lnTo>
                  <a:pt x="194492" y="268043"/>
                </a:lnTo>
                <a:lnTo>
                  <a:pt x="207438" y="213772"/>
                </a:lnTo>
                <a:lnTo>
                  <a:pt x="209930" y="162813"/>
                </a:lnTo>
                <a:lnTo>
                  <a:pt x="209309" y="135999"/>
                </a:lnTo>
                <a:lnTo>
                  <a:pt x="204305" y="92323"/>
                </a:lnTo>
                <a:lnTo>
                  <a:pt x="187801" y="48291"/>
                </a:lnTo>
                <a:lnTo>
                  <a:pt x="162111" y="20004"/>
                </a:lnTo>
                <a:lnTo>
                  <a:pt x="125856" y="4699"/>
                </a:lnTo>
                <a:lnTo>
                  <a:pt x="72368" y="305"/>
                </a:lnTo>
                <a:lnTo>
                  <a:pt x="4457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9485" y="2158364"/>
            <a:ext cx="110871" cy="212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08747" y="2033397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5" h="100330">
                <a:moveTo>
                  <a:pt x="0" y="0"/>
                </a:moveTo>
                <a:lnTo>
                  <a:pt x="105409" y="0"/>
                </a:lnTo>
                <a:lnTo>
                  <a:pt x="151637" y="100075"/>
                </a:lnTo>
                <a:lnTo>
                  <a:pt x="92328" y="10007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3803" y="2976245"/>
            <a:ext cx="3716908" cy="50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29683" y="3256915"/>
            <a:ext cx="218821" cy="1404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56352" y="3099054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5" h="182245">
                <a:moveTo>
                  <a:pt x="66294" y="0"/>
                </a:moveTo>
                <a:lnTo>
                  <a:pt x="0" y="182245"/>
                </a:lnTo>
                <a:lnTo>
                  <a:pt x="133985" y="182245"/>
                </a:lnTo>
                <a:lnTo>
                  <a:pt x="6629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79952" y="3099054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5" h="182245">
                <a:moveTo>
                  <a:pt x="66294" y="0"/>
                </a:moveTo>
                <a:lnTo>
                  <a:pt x="0" y="182245"/>
                </a:lnTo>
                <a:lnTo>
                  <a:pt x="133985" y="182245"/>
                </a:lnTo>
                <a:lnTo>
                  <a:pt x="6629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9683" y="3061716"/>
            <a:ext cx="200660" cy="122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6930" y="4129345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6930" y="4129345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9767" y="3968496"/>
            <a:ext cx="4701014" cy="244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02757" y="4027804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96560" y="4027804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4709" y="4027804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50280" y="4012691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717"/>
                </a:lnTo>
                <a:lnTo>
                  <a:pt x="35687" y="156717"/>
                </a:lnTo>
                <a:lnTo>
                  <a:pt x="78740" y="149224"/>
                </a:lnTo>
                <a:lnTo>
                  <a:pt x="98540" y="113095"/>
                </a:lnTo>
                <a:lnTo>
                  <a:pt x="101219" y="78358"/>
                </a:lnTo>
                <a:lnTo>
                  <a:pt x="100929" y="65450"/>
                </a:lnTo>
                <a:lnTo>
                  <a:pt x="90598" y="23161"/>
                </a:lnTo>
                <a:lnTo>
                  <a:pt x="54538" y="1178"/>
                </a:lnTo>
                <a:lnTo>
                  <a:pt x="2146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31665" y="4012691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717"/>
                </a:lnTo>
                <a:lnTo>
                  <a:pt x="35687" y="156717"/>
                </a:lnTo>
                <a:lnTo>
                  <a:pt x="78739" y="149224"/>
                </a:lnTo>
                <a:lnTo>
                  <a:pt x="98540" y="113095"/>
                </a:lnTo>
                <a:lnTo>
                  <a:pt x="101219" y="78358"/>
                </a:lnTo>
                <a:lnTo>
                  <a:pt x="100929" y="65450"/>
                </a:lnTo>
                <a:lnTo>
                  <a:pt x="90598" y="23161"/>
                </a:lnTo>
                <a:lnTo>
                  <a:pt x="54538" y="1178"/>
                </a:lnTo>
                <a:lnTo>
                  <a:pt x="2146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5032" y="4012691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055"/>
                </a:lnTo>
                <a:lnTo>
                  <a:pt x="26162" y="67055"/>
                </a:lnTo>
                <a:lnTo>
                  <a:pt x="70357" y="60959"/>
                </a:lnTo>
                <a:lnTo>
                  <a:pt x="84327" y="40385"/>
                </a:lnTo>
                <a:lnTo>
                  <a:pt x="84327" y="33400"/>
                </a:lnTo>
                <a:lnTo>
                  <a:pt x="84327" y="24764"/>
                </a:lnTo>
                <a:lnTo>
                  <a:pt x="81787" y="17652"/>
                </a:lnTo>
                <a:lnTo>
                  <a:pt x="76707" y="12064"/>
                </a:lnTo>
                <a:lnTo>
                  <a:pt x="71754" y="6476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4472" y="4004817"/>
            <a:ext cx="140081" cy="172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18101" y="3973195"/>
            <a:ext cx="49530" cy="98425"/>
          </a:xfrm>
          <a:custGeom>
            <a:avLst/>
            <a:gdLst/>
            <a:ahLst/>
            <a:cxnLst/>
            <a:rect l="l" t="t" r="r" b="b"/>
            <a:pathLst>
              <a:path w="49529" h="98425">
                <a:moveTo>
                  <a:pt x="3810" y="0"/>
                </a:moveTo>
                <a:lnTo>
                  <a:pt x="49149" y="0"/>
                </a:lnTo>
                <a:lnTo>
                  <a:pt x="49149" y="32511"/>
                </a:lnTo>
                <a:lnTo>
                  <a:pt x="43434" y="71119"/>
                </a:lnTo>
                <a:lnTo>
                  <a:pt x="8889" y="98170"/>
                </a:lnTo>
                <a:lnTo>
                  <a:pt x="0" y="79501"/>
                </a:lnTo>
                <a:lnTo>
                  <a:pt x="9144" y="76453"/>
                </a:lnTo>
                <a:lnTo>
                  <a:pt x="15748" y="72389"/>
                </a:lnTo>
                <a:lnTo>
                  <a:pt x="19558" y="67055"/>
                </a:lnTo>
                <a:lnTo>
                  <a:pt x="23495" y="61721"/>
                </a:lnTo>
                <a:lnTo>
                  <a:pt x="25526" y="54609"/>
                </a:lnTo>
                <a:lnTo>
                  <a:pt x="25781" y="45465"/>
                </a:lnTo>
                <a:lnTo>
                  <a:pt x="3810" y="45465"/>
                </a:lnTo>
                <a:lnTo>
                  <a:pt x="381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81700" y="3972559"/>
            <a:ext cx="187960" cy="236854"/>
          </a:xfrm>
          <a:custGeom>
            <a:avLst/>
            <a:gdLst/>
            <a:ahLst/>
            <a:cxnLst/>
            <a:rect l="l" t="t" r="r" b="b"/>
            <a:pathLst>
              <a:path w="187960" h="236854">
                <a:moveTo>
                  <a:pt x="0" y="0"/>
                </a:moveTo>
                <a:lnTo>
                  <a:pt x="46482" y="0"/>
                </a:lnTo>
                <a:lnTo>
                  <a:pt x="143383" y="158114"/>
                </a:lnTo>
                <a:lnTo>
                  <a:pt x="143383" y="0"/>
                </a:lnTo>
                <a:lnTo>
                  <a:pt x="187833" y="0"/>
                </a:lnTo>
                <a:lnTo>
                  <a:pt x="187833" y="236727"/>
                </a:lnTo>
                <a:lnTo>
                  <a:pt x="139826" y="236727"/>
                </a:lnTo>
                <a:lnTo>
                  <a:pt x="44450" y="82422"/>
                </a:lnTo>
                <a:lnTo>
                  <a:pt x="44450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17921" y="3972559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6" y="236727"/>
                </a:lnTo>
                <a:lnTo>
                  <a:pt x="164845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02528" y="3972559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5"/>
                </a:lnTo>
                <a:lnTo>
                  <a:pt x="142410" y="8215"/>
                </a:lnTo>
                <a:lnTo>
                  <a:pt x="175017" y="34603"/>
                </a:lnTo>
                <a:lnTo>
                  <a:pt x="194054" y="76698"/>
                </a:lnTo>
                <a:lnTo>
                  <a:pt x="198500" y="120650"/>
                </a:lnTo>
                <a:lnTo>
                  <a:pt x="198028" y="134743"/>
                </a:lnTo>
                <a:lnTo>
                  <a:pt x="186257" y="183330"/>
                </a:lnTo>
                <a:lnTo>
                  <a:pt x="159049" y="218594"/>
                </a:lnTo>
                <a:lnTo>
                  <a:pt x="123634" y="233941"/>
                </a:lnTo>
                <a:lnTo>
                  <a:pt x="8991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74741" y="3972559"/>
            <a:ext cx="189230" cy="241300"/>
          </a:xfrm>
          <a:custGeom>
            <a:avLst/>
            <a:gdLst/>
            <a:ahLst/>
            <a:cxnLst/>
            <a:rect l="l" t="t" r="r" b="b"/>
            <a:pathLst>
              <a:path w="189229" h="241300">
                <a:moveTo>
                  <a:pt x="0" y="0"/>
                </a:moveTo>
                <a:lnTo>
                  <a:pt x="47752" y="0"/>
                </a:lnTo>
                <a:lnTo>
                  <a:pt x="47752" y="128269"/>
                </a:lnTo>
                <a:lnTo>
                  <a:pt x="47869" y="142174"/>
                </a:lnTo>
                <a:lnTo>
                  <a:pt x="54689" y="180927"/>
                </a:lnTo>
                <a:lnTo>
                  <a:pt x="95758" y="199897"/>
                </a:lnTo>
                <a:lnTo>
                  <a:pt x="105255" y="199376"/>
                </a:lnTo>
                <a:lnTo>
                  <a:pt x="138811" y="171195"/>
                </a:lnTo>
                <a:lnTo>
                  <a:pt x="140970" y="130937"/>
                </a:lnTo>
                <a:lnTo>
                  <a:pt x="140970" y="0"/>
                </a:lnTo>
                <a:lnTo>
                  <a:pt x="188722" y="0"/>
                </a:lnTo>
                <a:lnTo>
                  <a:pt x="188722" y="124332"/>
                </a:lnTo>
                <a:lnTo>
                  <a:pt x="188481" y="144099"/>
                </a:lnTo>
                <a:lnTo>
                  <a:pt x="184785" y="184657"/>
                </a:lnTo>
                <a:lnTo>
                  <a:pt x="164893" y="220033"/>
                </a:lnTo>
                <a:lnTo>
                  <a:pt x="122618" y="238982"/>
                </a:lnTo>
                <a:lnTo>
                  <a:pt x="97155" y="240791"/>
                </a:lnTo>
                <a:lnTo>
                  <a:pt x="81224" y="240293"/>
                </a:lnTo>
                <a:lnTo>
                  <a:pt x="37411" y="228725"/>
                </a:lnTo>
                <a:lnTo>
                  <a:pt x="9588" y="199802"/>
                </a:lnTo>
                <a:lnTo>
                  <a:pt x="1142" y="161210"/>
                </a:lnTo>
                <a:lnTo>
                  <a:pt x="0" y="12636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11725" y="3972559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6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14747" y="3972559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131"/>
                </a:lnTo>
                <a:lnTo>
                  <a:pt x="47751" y="40131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1" y="132460"/>
                </a:lnTo>
                <a:lnTo>
                  <a:pt x="47751" y="196850"/>
                </a:lnTo>
                <a:lnTo>
                  <a:pt x="180086" y="196850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83913" y="3972559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5"/>
                </a:lnTo>
                <a:lnTo>
                  <a:pt x="142410" y="8215"/>
                </a:lnTo>
                <a:lnTo>
                  <a:pt x="175017" y="34603"/>
                </a:lnTo>
                <a:lnTo>
                  <a:pt x="194054" y="76698"/>
                </a:lnTo>
                <a:lnTo>
                  <a:pt x="198500" y="120650"/>
                </a:lnTo>
                <a:lnTo>
                  <a:pt x="198028" y="134743"/>
                </a:lnTo>
                <a:lnTo>
                  <a:pt x="186257" y="183330"/>
                </a:lnTo>
                <a:lnTo>
                  <a:pt x="159049" y="218594"/>
                </a:lnTo>
                <a:lnTo>
                  <a:pt x="123634" y="233941"/>
                </a:lnTo>
                <a:lnTo>
                  <a:pt x="8991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9872" y="3972559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6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37279" y="3972559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34"/>
                </a:lnTo>
                <a:lnTo>
                  <a:pt x="143315" y="7008"/>
                </a:lnTo>
                <a:lnTo>
                  <a:pt x="173640" y="36321"/>
                </a:lnTo>
                <a:lnTo>
                  <a:pt x="181356" y="72897"/>
                </a:lnTo>
                <a:lnTo>
                  <a:pt x="180857" y="83327"/>
                </a:lnTo>
                <a:lnTo>
                  <a:pt x="164433" y="122777"/>
                </a:lnTo>
                <a:lnTo>
                  <a:pt x="128524" y="144017"/>
                </a:lnTo>
                <a:lnTo>
                  <a:pt x="78994" y="147446"/>
                </a:lnTo>
                <a:lnTo>
                  <a:pt x="47752" y="147446"/>
                </a:lnTo>
                <a:lnTo>
                  <a:pt x="47752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27780" y="3972559"/>
            <a:ext cx="188595" cy="236854"/>
          </a:xfrm>
          <a:custGeom>
            <a:avLst/>
            <a:gdLst/>
            <a:ahLst/>
            <a:cxnLst/>
            <a:rect l="l" t="t" r="r" b="b"/>
            <a:pathLst>
              <a:path w="188595" h="236854">
                <a:moveTo>
                  <a:pt x="0" y="0"/>
                </a:moveTo>
                <a:lnTo>
                  <a:pt x="188087" y="0"/>
                </a:lnTo>
                <a:lnTo>
                  <a:pt x="188087" y="40131"/>
                </a:lnTo>
                <a:lnTo>
                  <a:pt x="117983" y="40131"/>
                </a:lnTo>
                <a:lnTo>
                  <a:pt x="117983" y="236727"/>
                </a:lnTo>
                <a:lnTo>
                  <a:pt x="70231" y="236727"/>
                </a:lnTo>
                <a:lnTo>
                  <a:pt x="70231" y="40131"/>
                </a:lnTo>
                <a:lnTo>
                  <a:pt x="0" y="401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23692" y="3972559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131"/>
                </a:lnTo>
                <a:lnTo>
                  <a:pt x="47751" y="40131"/>
                </a:lnTo>
                <a:lnTo>
                  <a:pt x="47751" y="92582"/>
                </a:lnTo>
                <a:lnTo>
                  <a:pt x="166623" y="92582"/>
                </a:lnTo>
                <a:lnTo>
                  <a:pt x="166623" y="132460"/>
                </a:lnTo>
                <a:lnTo>
                  <a:pt x="47751" y="132460"/>
                </a:lnTo>
                <a:lnTo>
                  <a:pt x="47751" y="196850"/>
                </a:lnTo>
                <a:lnTo>
                  <a:pt x="180085" y="196850"/>
                </a:lnTo>
                <a:lnTo>
                  <a:pt x="18008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42641" y="3967988"/>
            <a:ext cx="237744" cy="245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35427" y="3972559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4" y="0"/>
                </a:lnTo>
                <a:lnTo>
                  <a:pt x="175514" y="40131"/>
                </a:lnTo>
                <a:lnTo>
                  <a:pt x="47752" y="40131"/>
                </a:lnTo>
                <a:lnTo>
                  <a:pt x="47752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2" y="132460"/>
                </a:lnTo>
                <a:lnTo>
                  <a:pt x="47752" y="196850"/>
                </a:lnTo>
                <a:lnTo>
                  <a:pt x="180086" y="196850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92095" y="3967988"/>
            <a:ext cx="196977" cy="245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62911" y="3967988"/>
            <a:ext cx="196977" cy="245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08395" y="3968496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8" y="0"/>
                </a:moveTo>
                <a:lnTo>
                  <a:pt x="133937" y="4921"/>
                </a:lnTo>
                <a:lnTo>
                  <a:pt x="171958" y="30178"/>
                </a:lnTo>
                <a:lnTo>
                  <a:pt x="185674" y="71754"/>
                </a:lnTo>
                <a:lnTo>
                  <a:pt x="137921" y="73786"/>
                </a:lnTo>
                <a:lnTo>
                  <a:pt x="135947" y="65359"/>
                </a:lnTo>
                <a:lnTo>
                  <a:pt x="133080" y="58181"/>
                </a:lnTo>
                <a:lnTo>
                  <a:pt x="94487" y="39623"/>
                </a:lnTo>
                <a:lnTo>
                  <a:pt x="84601" y="40149"/>
                </a:lnTo>
                <a:lnTo>
                  <a:pt x="54228" y="56768"/>
                </a:lnTo>
                <a:lnTo>
                  <a:pt x="54228" y="62864"/>
                </a:lnTo>
                <a:lnTo>
                  <a:pt x="54228" y="68452"/>
                </a:lnTo>
                <a:lnTo>
                  <a:pt x="89451" y="89021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4" y="171830"/>
                </a:lnTo>
                <a:lnTo>
                  <a:pt x="191710" y="181856"/>
                </a:lnTo>
                <a:lnTo>
                  <a:pt x="174888" y="218291"/>
                </a:lnTo>
                <a:lnTo>
                  <a:pt x="138221" y="240160"/>
                </a:lnTo>
                <a:lnTo>
                  <a:pt x="97662" y="244982"/>
                </a:lnTo>
                <a:lnTo>
                  <a:pt x="76493" y="243695"/>
                </a:lnTo>
                <a:lnTo>
                  <a:pt x="28701" y="224281"/>
                </a:lnTo>
                <a:lnTo>
                  <a:pt x="3520" y="182473"/>
                </a:lnTo>
                <a:lnTo>
                  <a:pt x="0" y="163829"/>
                </a:lnTo>
                <a:lnTo>
                  <a:pt x="46481" y="159257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26"/>
                </a:lnTo>
                <a:lnTo>
                  <a:pt x="98170" y="204596"/>
                </a:lnTo>
                <a:lnTo>
                  <a:pt x="108983" y="203997"/>
                </a:lnTo>
                <a:lnTo>
                  <a:pt x="141716" y="184261"/>
                </a:lnTo>
                <a:lnTo>
                  <a:pt x="144652" y="172084"/>
                </a:lnTo>
                <a:lnTo>
                  <a:pt x="144652" y="166369"/>
                </a:lnTo>
                <a:lnTo>
                  <a:pt x="108759" y="143446"/>
                </a:lnTo>
                <a:lnTo>
                  <a:pt x="84200" y="137159"/>
                </a:lnTo>
                <a:lnTo>
                  <a:pt x="66464" y="132115"/>
                </a:lnTo>
                <a:lnTo>
                  <a:pt x="30352" y="113791"/>
                </a:lnTo>
                <a:lnTo>
                  <a:pt x="9868" y="79591"/>
                </a:lnTo>
                <a:lnTo>
                  <a:pt x="8508" y="66039"/>
                </a:lnTo>
                <a:lnTo>
                  <a:pt x="9151" y="57207"/>
                </a:lnTo>
                <a:lnTo>
                  <a:pt x="31305" y="18399"/>
                </a:lnTo>
                <a:lnTo>
                  <a:pt x="69627" y="2079"/>
                </a:lnTo>
                <a:lnTo>
                  <a:pt x="81748" y="521"/>
                </a:lnTo>
                <a:lnTo>
                  <a:pt x="9486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61078" y="3968496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9" y="0"/>
                </a:moveTo>
                <a:lnTo>
                  <a:pt x="133937" y="4921"/>
                </a:lnTo>
                <a:lnTo>
                  <a:pt x="171958" y="30178"/>
                </a:lnTo>
                <a:lnTo>
                  <a:pt x="185674" y="71754"/>
                </a:lnTo>
                <a:lnTo>
                  <a:pt x="137922" y="73786"/>
                </a:lnTo>
                <a:lnTo>
                  <a:pt x="135947" y="65359"/>
                </a:lnTo>
                <a:lnTo>
                  <a:pt x="133080" y="58181"/>
                </a:lnTo>
                <a:lnTo>
                  <a:pt x="94487" y="39623"/>
                </a:lnTo>
                <a:lnTo>
                  <a:pt x="84601" y="40149"/>
                </a:lnTo>
                <a:lnTo>
                  <a:pt x="54229" y="56768"/>
                </a:lnTo>
                <a:lnTo>
                  <a:pt x="54229" y="62864"/>
                </a:lnTo>
                <a:lnTo>
                  <a:pt x="54229" y="68452"/>
                </a:lnTo>
                <a:lnTo>
                  <a:pt x="89451" y="89021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5" y="171830"/>
                </a:lnTo>
                <a:lnTo>
                  <a:pt x="191710" y="181856"/>
                </a:lnTo>
                <a:lnTo>
                  <a:pt x="174888" y="218291"/>
                </a:lnTo>
                <a:lnTo>
                  <a:pt x="138221" y="240160"/>
                </a:lnTo>
                <a:lnTo>
                  <a:pt x="97662" y="244982"/>
                </a:lnTo>
                <a:lnTo>
                  <a:pt x="76493" y="243695"/>
                </a:lnTo>
                <a:lnTo>
                  <a:pt x="28701" y="224281"/>
                </a:lnTo>
                <a:lnTo>
                  <a:pt x="3520" y="182473"/>
                </a:lnTo>
                <a:lnTo>
                  <a:pt x="0" y="163829"/>
                </a:lnTo>
                <a:lnTo>
                  <a:pt x="46482" y="159257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26"/>
                </a:lnTo>
                <a:lnTo>
                  <a:pt x="98171" y="204596"/>
                </a:lnTo>
                <a:lnTo>
                  <a:pt x="108983" y="203997"/>
                </a:lnTo>
                <a:lnTo>
                  <a:pt x="141716" y="184261"/>
                </a:lnTo>
                <a:lnTo>
                  <a:pt x="144653" y="172084"/>
                </a:lnTo>
                <a:lnTo>
                  <a:pt x="144653" y="166369"/>
                </a:lnTo>
                <a:lnTo>
                  <a:pt x="143001" y="161670"/>
                </a:lnTo>
                <a:lnTo>
                  <a:pt x="139700" y="157733"/>
                </a:lnTo>
                <a:lnTo>
                  <a:pt x="136398" y="153796"/>
                </a:lnTo>
                <a:lnTo>
                  <a:pt x="97819" y="140588"/>
                </a:lnTo>
                <a:lnTo>
                  <a:pt x="84200" y="137159"/>
                </a:lnTo>
                <a:lnTo>
                  <a:pt x="66464" y="132115"/>
                </a:lnTo>
                <a:lnTo>
                  <a:pt x="30353" y="113791"/>
                </a:lnTo>
                <a:lnTo>
                  <a:pt x="9868" y="79591"/>
                </a:lnTo>
                <a:lnTo>
                  <a:pt x="8509" y="66039"/>
                </a:lnTo>
                <a:lnTo>
                  <a:pt x="9151" y="57207"/>
                </a:lnTo>
                <a:lnTo>
                  <a:pt x="31305" y="18399"/>
                </a:lnTo>
                <a:lnTo>
                  <a:pt x="69627" y="2079"/>
                </a:lnTo>
                <a:lnTo>
                  <a:pt x="81748" y="521"/>
                </a:lnTo>
                <a:lnTo>
                  <a:pt x="9486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99767" y="3968496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69" h="245110">
                <a:moveTo>
                  <a:pt x="114426" y="0"/>
                </a:moveTo>
                <a:lnTo>
                  <a:pt x="161575" y="8159"/>
                </a:lnTo>
                <a:lnTo>
                  <a:pt x="198246" y="32511"/>
                </a:lnTo>
                <a:lnTo>
                  <a:pt x="221741" y="71278"/>
                </a:lnTo>
                <a:lnTo>
                  <a:pt x="229615" y="122808"/>
                </a:lnTo>
                <a:lnTo>
                  <a:pt x="227663" y="149909"/>
                </a:lnTo>
                <a:lnTo>
                  <a:pt x="212042" y="194728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5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8"/>
                </a:lnTo>
                <a:lnTo>
                  <a:pt x="1950" y="150643"/>
                </a:lnTo>
                <a:lnTo>
                  <a:pt x="0" y="123951"/>
                </a:lnTo>
                <a:lnTo>
                  <a:pt x="668" y="106572"/>
                </a:lnTo>
                <a:lnTo>
                  <a:pt x="10794" y="63245"/>
                </a:lnTo>
                <a:lnTo>
                  <a:pt x="32893" y="30733"/>
                </a:lnTo>
                <a:lnTo>
                  <a:pt x="74975" y="5304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31102" y="3968496"/>
            <a:ext cx="1997964" cy="2936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479917" y="4163948"/>
            <a:ext cx="49530" cy="98425"/>
          </a:xfrm>
          <a:custGeom>
            <a:avLst/>
            <a:gdLst/>
            <a:ahLst/>
            <a:cxnLst/>
            <a:rect l="l" t="t" r="r" b="b"/>
            <a:pathLst>
              <a:path w="49529" h="98425">
                <a:moveTo>
                  <a:pt x="3809" y="0"/>
                </a:moveTo>
                <a:lnTo>
                  <a:pt x="49149" y="0"/>
                </a:lnTo>
                <a:lnTo>
                  <a:pt x="49149" y="32384"/>
                </a:lnTo>
                <a:lnTo>
                  <a:pt x="43433" y="71119"/>
                </a:lnTo>
                <a:lnTo>
                  <a:pt x="8889" y="98170"/>
                </a:lnTo>
                <a:lnTo>
                  <a:pt x="0" y="79375"/>
                </a:lnTo>
                <a:lnTo>
                  <a:pt x="9143" y="76453"/>
                </a:lnTo>
                <a:lnTo>
                  <a:pt x="15748" y="72262"/>
                </a:lnTo>
                <a:lnTo>
                  <a:pt x="19557" y="67056"/>
                </a:lnTo>
                <a:lnTo>
                  <a:pt x="23494" y="61721"/>
                </a:lnTo>
                <a:lnTo>
                  <a:pt x="25526" y="54482"/>
                </a:lnTo>
                <a:lnTo>
                  <a:pt x="25780" y="45338"/>
                </a:lnTo>
                <a:lnTo>
                  <a:pt x="3809" y="45338"/>
                </a:lnTo>
                <a:lnTo>
                  <a:pt x="380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97521" y="4106164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0" y="0"/>
                </a:moveTo>
                <a:lnTo>
                  <a:pt x="0" y="63246"/>
                </a:lnTo>
                <a:lnTo>
                  <a:pt x="44196" y="63246"/>
                </a:lnTo>
                <a:lnTo>
                  <a:pt x="84074" y="60579"/>
                </a:lnTo>
                <a:lnTo>
                  <a:pt x="94360" y="52324"/>
                </a:lnTo>
                <a:lnTo>
                  <a:pt x="98805" y="47371"/>
                </a:lnTo>
                <a:lnTo>
                  <a:pt x="101092" y="40640"/>
                </a:lnTo>
                <a:lnTo>
                  <a:pt x="101092" y="32258"/>
                </a:lnTo>
                <a:lnTo>
                  <a:pt x="101092" y="25146"/>
                </a:lnTo>
                <a:lnTo>
                  <a:pt x="65468" y="841"/>
                </a:lnTo>
                <a:lnTo>
                  <a:pt x="3860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93356" y="4027804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3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97521" y="4011929"/>
            <a:ext cx="92710" cy="55244"/>
          </a:xfrm>
          <a:custGeom>
            <a:avLst/>
            <a:gdLst/>
            <a:ahLst/>
            <a:cxnLst/>
            <a:rect l="l" t="t" r="r" b="b"/>
            <a:pathLst>
              <a:path w="92709" h="55245">
                <a:moveTo>
                  <a:pt x="0" y="0"/>
                </a:moveTo>
                <a:lnTo>
                  <a:pt x="0" y="54737"/>
                </a:lnTo>
                <a:lnTo>
                  <a:pt x="31242" y="54737"/>
                </a:lnTo>
                <a:lnTo>
                  <a:pt x="74168" y="53086"/>
                </a:lnTo>
                <a:lnTo>
                  <a:pt x="85344" y="45466"/>
                </a:lnTo>
                <a:lnTo>
                  <a:pt x="90043" y="40894"/>
                </a:lnTo>
                <a:lnTo>
                  <a:pt x="92328" y="34671"/>
                </a:lnTo>
                <a:lnTo>
                  <a:pt x="92328" y="27051"/>
                </a:lnTo>
                <a:lnTo>
                  <a:pt x="92328" y="19685"/>
                </a:lnTo>
                <a:lnTo>
                  <a:pt x="90297" y="13716"/>
                </a:lnTo>
                <a:lnTo>
                  <a:pt x="86232" y="9144"/>
                </a:lnTo>
                <a:lnTo>
                  <a:pt x="82296" y="4572"/>
                </a:lnTo>
                <a:lnTo>
                  <a:pt x="42626" y="67"/>
                </a:lnTo>
                <a:lnTo>
                  <a:pt x="274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23835" y="4004817"/>
            <a:ext cx="140081" cy="172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31102" y="3974465"/>
            <a:ext cx="167005" cy="234950"/>
          </a:xfrm>
          <a:custGeom>
            <a:avLst/>
            <a:gdLst/>
            <a:ahLst/>
            <a:cxnLst/>
            <a:rect l="l" t="t" r="r" b="b"/>
            <a:pathLst>
              <a:path w="167004" h="234950">
                <a:moveTo>
                  <a:pt x="0" y="0"/>
                </a:moveTo>
                <a:lnTo>
                  <a:pt x="47878" y="0"/>
                </a:lnTo>
                <a:lnTo>
                  <a:pt x="47878" y="194945"/>
                </a:lnTo>
                <a:lnTo>
                  <a:pt x="166624" y="194945"/>
                </a:lnTo>
                <a:lnTo>
                  <a:pt x="166624" y="234823"/>
                </a:lnTo>
                <a:lnTo>
                  <a:pt x="0" y="2348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64143" y="3972559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40" h="236854">
                <a:moveTo>
                  <a:pt x="0" y="0"/>
                </a:moveTo>
                <a:lnTo>
                  <a:pt x="175513" y="0"/>
                </a:lnTo>
                <a:lnTo>
                  <a:pt x="175513" y="40131"/>
                </a:lnTo>
                <a:lnTo>
                  <a:pt x="47751" y="40131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1" y="132460"/>
                </a:lnTo>
                <a:lnTo>
                  <a:pt x="47751" y="196850"/>
                </a:lnTo>
                <a:lnTo>
                  <a:pt x="180085" y="196850"/>
                </a:lnTo>
                <a:lnTo>
                  <a:pt x="18008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25003" y="3972559"/>
            <a:ext cx="189865" cy="236854"/>
          </a:xfrm>
          <a:custGeom>
            <a:avLst/>
            <a:gdLst/>
            <a:ahLst/>
            <a:cxnLst/>
            <a:rect l="l" t="t" r="r" b="b"/>
            <a:pathLst>
              <a:path w="189865" h="236854">
                <a:moveTo>
                  <a:pt x="0" y="0"/>
                </a:moveTo>
                <a:lnTo>
                  <a:pt x="47878" y="0"/>
                </a:lnTo>
                <a:lnTo>
                  <a:pt x="47878" y="93217"/>
                </a:lnTo>
                <a:lnTo>
                  <a:pt x="141477" y="93217"/>
                </a:lnTo>
                <a:lnTo>
                  <a:pt x="141477" y="0"/>
                </a:lnTo>
                <a:lnTo>
                  <a:pt x="189356" y="0"/>
                </a:lnTo>
                <a:lnTo>
                  <a:pt x="189356" y="236727"/>
                </a:lnTo>
                <a:lnTo>
                  <a:pt x="141477" y="236727"/>
                </a:lnTo>
                <a:lnTo>
                  <a:pt x="141477" y="133222"/>
                </a:lnTo>
                <a:lnTo>
                  <a:pt x="47878" y="133222"/>
                </a:lnTo>
                <a:lnTo>
                  <a:pt x="47878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41514" y="3967988"/>
            <a:ext cx="197866" cy="2499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49643" y="3972559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94614" y="0"/>
                </a:lnTo>
                <a:lnTo>
                  <a:pt x="107807" y="144"/>
                </a:lnTo>
                <a:lnTo>
                  <a:pt x="149669" y="6016"/>
                </a:lnTo>
                <a:lnTo>
                  <a:pt x="179450" y="31876"/>
                </a:lnTo>
                <a:lnTo>
                  <a:pt x="186689" y="59562"/>
                </a:lnTo>
                <a:lnTo>
                  <a:pt x="186140" y="67756"/>
                </a:lnTo>
                <a:lnTo>
                  <a:pt x="167227" y="102298"/>
                </a:lnTo>
                <a:lnTo>
                  <a:pt x="153415" y="110997"/>
                </a:lnTo>
                <a:lnTo>
                  <a:pt x="163633" y="114690"/>
                </a:lnTo>
                <a:lnTo>
                  <a:pt x="191783" y="140394"/>
                </a:lnTo>
                <a:lnTo>
                  <a:pt x="198374" y="168147"/>
                </a:lnTo>
                <a:lnTo>
                  <a:pt x="197899" y="176174"/>
                </a:lnTo>
                <a:lnTo>
                  <a:pt x="181927" y="213232"/>
                </a:lnTo>
                <a:lnTo>
                  <a:pt x="147447" y="233598"/>
                </a:lnTo>
                <a:lnTo>
                  <a:pt x="101387" y="236541"/>
                </a:lnTo>
                <a:lnTo>
                  <a:pt x="8064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8520" y="3972559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90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6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77226" y="3968496"/>
            <a:ext cx="206375" cy="245110"/>
          </a:xfrm>
          <a:custGeom>
            <a:avLst/>
            <a:gdLst/>
            <a:ahLst/>
            <a:cxnLst/>
            <a:rect l="l" t="t" r="r" b="b"/>
            <a:pathLst>
              <a:path w="206375" h="245110">
                <a:moveTo>
                  <a:pt x="110744" y="0"/>
                </a:moveTo>
                <a:lnTo>
                  <a:pt x="150098" y="6461"/>
                </a:lnTo>
                <a:lnTo>
                  <a:pt x="188932" y="34159"/>
                </a:lnTo>
                <a:lnTo>
                  <a:pt x="205613" y="69341"/>
                </a:lnTo>
                <a:lnTo>
                  <a:pt x="158242" y="80644"/>
                </a:lnTo>
                <a:lnTo>
                  <a:pt x="155575" y="71903"/>
                </a:lnTo>
                <a:lnTo>
                  <a:pt x="151764" y="64150"/>
                </a:lnTo>
                <a:lnTo>
                  <a:pt x="117498" y="41560"/>
                </a:lnTo>
                <a:lnTo>
                  <a:pt x="108330" y="40893"/>
                </a:lnTo>
                <a:lnTo>
                  <a:pt x="95805" y="42082"/>
                </a:lnTo>
                <a:lnTo>
                  <a:pt x="58491" y="70721"/>
                </a:lnTo>
                <a:lnTo>
                  <a:pt x="49275" y="121030"/>
                </a:lnTo>
                <a:lnTo>
                  <a:pt x="50278" y="141817"/>
                </a:lnTo>
                <a:lnTo>
                  <a:pt x="65404" y="184911"/>
                </a:lnTo>
                <a:lnTo>
                  <a:pt x="107442" y="203961"/>
                </a:lnTo>
                <a:lnTo>
                  <a:pt x="116633" y="203219"/>
                </a:lnTo>
                <a:lnTo>
                  <a:pt x="151955" y="176275"/>
                </a:lnTo>
                <a:lnTo>
                  <a:pt x="159893" y="153796"/>
                </a:lnTo>
                <a:lnTo>
                  <a:pt x="206248" y="168528"/>
                </a:lnTo>
                <a:lnTo>
                  <a:pt x="182316" y="215391"/>
                </a:lnTo>
                <a:lnTo>
                  <a:pt x="142605" y="240172"/>
                </a:lnTo>
                <a:lnTo>
                  <a:pt x="107823" y="244855"/>
                </a:lnTo>
                <a:lnTo>
                  <a:pt x="85324" y="242833"/>
                </a:lnTo>
                <a:lnTo>
                  <a:pt x="46565" y="226693"/>
                </a:lnTo>
                <a:lnTo>
                  <a:pt x="17091" y="195024"/>
                </a:lnTo>
                <a:lnTo>
                  <a:pt x="1903" y="151018"/>
                </a:lnTo>
                <a:lnTo>
                  <a:pt x="0" y="124586"/>
                </a:lnTo>
                <a:lnTo>
                  <a:pt x="1904" y="96702"/>
                </a:lnTo>
                <a:lnTo>
                  <a:pt x="17144" y="50792"/>
                </a:lnTo>
                <a:lnTo>
                  <a:pt x="46986" y="18430"/>
                </a:lnTo>
                <a:lnTo>
                  <a:pt x="87094" y="2047"/>
                </a:lnTo>
                <a:lnTo>
                  <a:pt x="110744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79131" y="3968496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70" h="245110">
                <a:moveTo>
                  <a:pt x="114426" y="0"/>
                </a:moveTo>
                <a:lnTo>
                  <a:pt x="161575" y="8159"/>
                </a:lnTo>
                <a:lnTo>
                  <a:pt x="198247" y="32511"/>
                </a:lnTo>
                <a:lnTo>
                  <a:pt x="221742" y="71278"/>
                </a:lnTo>
                <a:lnTo>
                  <a:pt x="229616" y="122808"/>
                </a:lnTo>
                <a:lnTo>
                  <a:pt x="227663" y="149909"/>
                </a:lnTo>
                <a:lnTo>
                  <a:pt x="212042" y="194728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5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8"/>
                </a:lnTo>
                <a:lnTo>
                  <a:pt x="1950" y="150643"/>
                </a:lnTo>
                <a:lnTo>
                  <a:pt x="0" y="123951"/>
                </a:lnTo>
                <a:lnTo>
                  <a:pt x="668" y="106572"/>
                </a:lnTo>
                <a:lnTo>
                  <a:pt x="10795" y="63245"/>
                </a:lnTo>
                <a:lnTo>
                  <a:pt x="32893" y="30733"/>
                </a:lnTo>
                <a:lnTo>
                  <a:pt x="74975" y="5304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53780" y="3968496"/>
            <a:ext cx="455549" cy="2448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98483" y="4004817"/>
            <a:ext cx="140081" cy="172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916923" y="3967988"/>
            <a:ext cx="196976" cy="245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53780" y="3968496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70" h="245110">
                <a:moveTo>
                  <a:pt x="114426" y="0"/>
                </a:moveTo>
                <a:lnTo>
                  <a:pt x="161575" y="8159"/>
                </a:lnTo>
                <a:lnTo>
                  <a:pt x="198247" y="32511"/>
                </a:lnTo>
                <a:lnTo>
                  <a:pt x="221742" y="71278"/>
                </a:lnTo>
                <a:lnTo>
                  <a:pt x="229616" y="122808"/>
                </a:lnTo>
                <a:lnTo>
                  <a:pt x="227663" y="149909"/>
                </a:lnTo>
                <a:lnTo>
                  <a:pt x="212042" y="194728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5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8"/>
                </a:lnTo>
                <a:lnTo>
                  <a:pt x="1950" y="150643"/>
                </a:lnTo>
                <a:lnTo>
                  <a:pt x="0" y="123951"/>
                </a:lnTo>
                <a:lnTo>
                  <a:pt x="668" y="106572"/>
                </a:lnTo>
                <a:lnTo>
                  <a:pt x="10795" y="63245"/>
                </a:lnTo>
                <a:lnTo>
                  <a:pt x="32893" y="30733"/>
                </a:lnTo>
                <a:lnTo>
                  <a:pt x="74975" y="5304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23060" y="4364735"/>
            <a:ext cx="2985007" cy="2449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62602" y="4560189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465" y="0"/>
                </a:lnTo>
                <a:lnTo>
                  <a:pt x="45465" y="45338"/>
                </a:lnTo>
                <a:lnTo>
                  <a:pt x="0" y="4533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52492" y="4560189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39" y="0"/>
                </a:lnTo>
                <a:lnTo>
                  <a:pt x="45339" y="45338"/>
                </a:lnTo>
                <a:lnTo>
                  <a:pt x="0" y="4533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42129" y="4560189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466" y="0"/>
                </a:lnTo>
                <a:lnTo>
                  <a:pt x="45466" y="45338"/>
                </a:lnTo>
                <a:lnTo>
                  <a:pt x="0" y="4533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34333" y="4424045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3"/>
                </a:lnTo>
                <a:lnTo>
                  <a:pt x="64642" y="87883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12085" y="4424045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69" h="88264">
                <a:moveTo>
                  <a:pt x="32003" y="0"/>
                </a:moveTo>
                <a:lnTo>
                  <a:pt x="0" y="87883"/>
                </a:lnTo>
                <a:lnTo>
                  <a:pt x="64642" y="87883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24655" y="4408932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056"/>
                </a:lnTo>
                <a:lnTo>
                  <a:pt x="26162" y="67056"/>
                </a:lnTo>
                <a:lnTo>
                  <a:pt x="70358" y="60960"/>
                </a:lnTo>
                <a:lnTo>
                  <a:pt x="84328" y="40386"/>
                </a:lnTo>
                <a:lnTo>
                  <a:pt x="84328" y="33401"/>
                </a:lnTo>
                <a:lnTo>
                  <a:pt x="84328" y="24765"/>
                </a:lnTo>
                <a:lnTo>
                  <a:pt x="81788" y="17653"/>
                </a:lnTo>
                <a:lnTo>
                  <a:pt x="76708" y="12065"/>
                </a:lnTo>
                <a:lnTo>
                  <a:pt x="71755" y="6477"/>
                </a:lnTo>
                <a:lnTo>
                  <a:pt x="2311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59989" y="4408932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19" h="60325">
                <a:moveTo>
                  <a:pt x="0" y="0"/>
                </a:moveTo>
                <a:lnTo>
                  <a:pt x="0" y="60071"/>
                </a:lnTo>
                <a:lnTo>
                  <a:pt x="35306" y="60071"/>
                </a:lnTo>
                <a:lnTo>
                  <a:pt x="78232" y="57150"/>
                </a:lnTo>
                <a:lnTo>
                  <a:pt x="91693" y="47117"/>
                </a:lnTo>
                <a:lnTo>
                  <a:pt x="94868" y="42418"/>
                </a:lnTo>
                <a:lnTo>
                  <a:pt x="96520" y="36449"/>
                </a:lnTo>
                <a:lnTo>
                  <a:pt x="96520" y="29337"/>
                </a:lnTo>
                <a:lnTo>
                  <a:pt x="96520" y="21336"/>
                </a:lnTo>
                <a:lnTo>
                  <a:pt x="60531" y="190"/>
                </a:lnTo>
                <a:lnTo>
                  <a:pt x="3721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49496" y="4368800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5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76903" y="4368800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34"/>
                </a:lnTo>
                <a:lnTo>
                  <a:pt x="143315" y="7008"/>
                </a:lnTo>
                <a:lnTo>
                  <a:pt x="173640" y="36322"/>
                </a:lnTo>
                <a:lnTo>
                  <a:pt x="181356" y="72898"/>
                </a:lnTo>
                <a:lnTo>
                  <a:pt x="180857" y="83327"/>
                </a:lnTo>
                <a:lnTo>
                  <a:pt x="164433" y="122777"/>
                </a:lnTo>
                <a:lnTo>
                  <a:pt x="128524" y="144018"/>
                </a:lnTo>
                <a:lnTo>
                  <a:pt x="78994" y="147447"/>
                </a:lnTo>
                <a:lnTo>
                  <a:pt x="47751" y="147447"/>
                </a:lnTo>
                <a:lnTo>
                  <a:pt x="47751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69055" y="436880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4" y="0"/>
                </a:lnTo>
                <a:lnTo>
                  <a:pt x="175514" y="40131"/>
                </a:lnTo>
                <a:lnTo>
                  <a:pt x="47752" y="40131"/>
                </a:lnTo>
                <a:lnTo>
                  <a:pt x="47752" y="92582"/>
                </a:lnTo>
                <a:lnTo>
                  <a:pt x="166624" y="92582"/>
                </a:lnTo>
                <a:lnTo>
                  <a:pt x="166624" y="132461"/>
                </a:lnTo>
                <a:lnTo>
                  <a:pt x="47752" y="132461"/>
                </a:lnTo>
                <a:lnTo>
                  <a:pt x="47752" y="196850"/>
                </a:lnTo>
                <a:lnTo>
                  <a:pt x="180086" y="196850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29914" y="4368800"/>
            <a:ext cx="189865" cy="236854"/>
          </a:xfrm>
          <a:custGeom>
            <a:avLst/>
            <a:gdLst/>
            <a:ahLst/>
            <a:cxnLst/>
            <a:rect l="l" t="t" r="r" b="b"/>
            <a:pathLst>
              <a:path w="189864" h="236854">
                <a:moveTo>
                  <a:pt x="0" y="0"/>
                </a:moveTo>
                <a:lnTo>
                  <a:pt x="47879" y="0"/>
                </a:lnTo>
                <a:lnTo>
                  <a:pt x="47879" y="93218"/>
                </a:lnTo>
                <a:lnTo>
                  <a:pt x="141477" y="93218"/>
                </a:lnTo>
                <a:lnTo>
                  <a:pt x="141477" y="0"/>
                </a:lnTo>
                <a:lnTo>
                  <a:pt x="189357" y="0"/>
                </a:lnTo>
                <a:lnTo>
                  <a:pt x="189357" y="236727"/>
                </a:lnTo>
                <a:lnTo>
                  <a:pt x="141477" y="236727"/>
                </a:lnTo>
                <a:lnTo>
                  <a:pt x="141477" y="133223"/>
                </a:lnTo>
                <a:lnTo>
                  <a:pt x="47879" y="133223"/>
                </a:lnTo>
                <a:lnTo>
                  <a:pt x="47879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27248" y="4368800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6" y="236727"/>
                </a:lnTo>
                <a:lnTo>
                  <a:pt x="164845" y="183006"/>
                </a:lnTo>
                <a:lnTo>
                  <a:pt x="70231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12110" y="4368800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60" h="236854">
                <a:moveTo>
                  <a:pt x="0" y="0"/>
                </a:moveTo>
                <a:lnTo>
                  <a:pt x="100711" y="0"/>
                </a:lnTo>
                <a:lnTo>
                  <a:pt x="118360" y="402"/>
                </a:lnTo>
                <a:lnTo>
                  <a:pt x="163974" y="10187"/>
                </a:lnTo>
                <a:lnTo>
                  <a:pt x="191103" y="46609"/>
                </a:lnTo>
                <a:lnTo>
                  <a:pt x="193675" y="66420"/>
                </a:lnTo>
                <a:lnTo>
                  <a:pt x="192698" y="79162"/>
                </a:lnTo>
                <a:lnTo>
                  <a:pt x="169195" y="118242"/>
                </a:lnTo>
                <a:lnTo>
                  <a:pt x="131190" y="132333"/>
                </a:lnTo>
                <a:lnTo>
                  <a:pt x="138572" y="136929"/>
                </a:lnTo>
                <a:lnTo>
                  <a:pt x="168608" y="167195"/>
                </a:lnTo>
                <a:lnTo>
                  <a:pt x="212851" y="236727"/>
                </a:lnTo>
                <a:lnTo>
                  <a:pt x="155701" y="236727"/>
                </a:lnTo>
                <a:lnTo>
                  <a:pt x="121157" y="185293"/>
                </a:lnTo>
                <a:lnTo>
                  <a:pt x="112656" y="172747"/>
                </a:lnTo>
                <a:lnTo>
                  <a:pt x="86613" y="142367"/>
                </a:lnTo>
                <a:lnTo>
                  <a:pt x="81533" y="140588"/>
                </a:lnTo>
                <a:lnTo>
                  <a:pt x="76581" y="138811"/>
                </a:lnTo>
                <a:lnTo>
                  <a:pt x="68580" y="137922"/>
                </a:lnTo>
                <a:lnTo>
                  <a:pt x="57531" y="137922"/>
                </a:lnTo>
                <a:lnTo>
                  <a:pt x="47878" y="137922"/>
                </a:lnTo>
                <a:lnTo>
                  <a:pt x="47878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1820" y="436880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131"/>
                </a:lnTo>
                <a:lnTo>
                  <a:pt x="47752" y="40131"/>
                </a:lnTo>
                <a:lnTo>
                  <a:pt x="47752" y="92582"/>
                </a:lnTo>
                <a:lnTo>
                  <a:pt x="166624" y="92582"/>
                </a:lnTo>
                <a:lnTo>
                  <a:pt x="166624" y="132461"/>
                </a:lnTo>
                <a:lnTo>
                  <a:pt x="47752" y="132461"/>
                </a:lnTo>
                <a:lnTo>
                  <a:pt x="47752" y="196850"/>
                </a:lnTo>
                <a:lnTo>
                  <a:pt x="180086" y="196850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18488" y="4364228"/>
            <a:ext cx="196977" cy="245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00703" y="4364735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9" y="0"/>
                </a:moveTo>
                <a:lnTo>
                  <a:pt x="133937" y="4921"/>
                </a:lnTo>
                <a:lnTo>
                  <a:pt x="171958" y="30178"/>
                </a:lnTo>
                <a:lnTo>
                  <a:pt x="185674" y="71755"/>
                </a:lnTo>
                <a:lnTo>
                  <a:pt x="137922" y="73787"/>
                </a:lnTo>
                <a:lnTo>
                  <a:pt x="135893" y="65359"/>
                </a:lnTo>
                <a:lnTo>
                  <a:pt x="133032" y="58181"/>
                </a:lnTo>
                <a:lnTo>
                  <a:pt x="94487" y="39624"/>
                </a:lnTo>
                <a:lnTo>
                  <a:pt x="84601" y="40149"/>
                </a:lnTo>
                <a:lnTo>
                  <a:pt x="54229" y="56768"/>
                </a:lnTo>
                <a:lnTo>
                  <a:pt x="54229" y="62864"/>
                </a:lnTo>
                <a:lnTo>
                  <a:pt x="54229" y="68452"/>
                </a:lnTo>
                <a:lnTo>
                  <a:pt x="89451" y="89021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61"/>
                </a:lnTo>
                <a:lnTo>
                  <a:pt x="192405" y="171831"/>
                </a:lnTo>
                <a:lnTo>
                  <a:pt x="191710" y="181856"/>
                </a:lnTo>
                <a:lnTo>
                  <a:pt x="174888" y="218291"/>
                </a:lnTo>
                <a:lnTo>
                  <a:pt x="138221" y="240160"/>
                </a:lnTo>
                <a:lnTo>
                  <a:pt x="97662" y="244982"/>
                </a:lnTo>
                <a:lnTo>
                  <a:pt x="76493" y="243695"/>
                </a:lnTo>
                <a:lnTo>
                  <a:pt x="28701" y="224281"/>
                </a:lnTo>
                <a:lnTo>
                  <a:pt x="3520" y="182473"/>
                </a:lnTo>
                <a:lnTo>
                  <a:pt x="0" y="163830"/>
                </a:lnTo>
                <a:lnTo>
                  <a:pt x="46482" y="159257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26"/>
                </a:lnTo>
                <a:lnTo>
                  <a:pt x="98171" y="204596"/>
                </a:lnTo>
                <a:lnTo>
                  <a:pt x="108983" y="203997"/>
                </a:lnTo>
                <a:lnTo>
                  <a:pt x="141716" y="184261"/>
                </a:lnTo>
                <a:lnTo>
                  <a:pt x="144652" y="172084"/>
                </a:lnTo>
                <a:lnTo>
                  <a:pt x="144652" y="166369"/>
                </a:lnTo>
                <a:lnTo>
                  <a:pt x="143001" y="161670"/>
                </a:lnTo>
                <a:lnTo>
                  <a:pt x="139700" y="157733"/>
                </a:lnTo>
                <a:lnTo>
                  <a:pt x="136398" y="153796"/>
                </a:lnTo>
                <a:lnTo>
                  <a:pt x="97819" y="140588"/>
                </a:lnTo>
                <a:lnTo>
                  <a:pt x="84200" y="137159"/>
                </a:lnTo>
                <a:lnTo>
                  <a:pt x="66464" y="132115"/>
                </a:lnTo>
                <a:lnTo>
                  <a:pt x="30352" y="113791"/>
                </a:lnTo>
                <a:lnTo>
                  <a:pt x="9868" y="79591"/>
                </a:lnTo>
                <a:lnTo>
                  <a:pt x="8509" y="66039"/>
                </a:lnTo>
                <a:lnTo>
                  <a:pt x="9151" y="57207"/>
                </a:lnTo>
                <a:lnTo>
                  <a:pt x="31305" y="18399"/>
                </a:lnTo>
                <a:lnTo>
                  <a:pt x="69627" y="2079"/>
                </a:lnTo>
                <a:lnTo>
                  <a:pt x="81748" y="521"/>
                </a:lnTo>
                <a:lnTo>
                  <a:pt x="94869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82138" y="4364735"/>
            <a:ext cx="206375" cy="245110"/>
          </a:xfrm>
          <a:custGeom>
            <a:avLst/>
            <a:gdLst/>
            <a:ahLst/>
            <a:cxnLst/>
            <a:rect l="l" t="t" r="r" b="b"/>
            <a:pathLst>
              <a:path w="206375" h="245110">
                <a:moveTo>
                  <a:pt x="110743" y="0"/>
                </a:moveTo>
                <a:lnTo>
                  <a:pt x="150098" y="6461"/>
                </a:lnTo>
                <a:lnTo>
                  <a:pt x="188932" y="34159"/>
                </a:lnTo>
                <a:lnTo>
                  <a:pt x="205612" y="69341"/>
                </a:lnTo>
                <a:lnTo>
                  <a:pt x="158242" y="80644"/>
                </a:lnTo>
                <a:lnTo>
                  <a:pt x="155575" y="71903"/>
                </a:lnTo>
                <a:lnTo>
                  <a:pt x="151764" y="64150"/>
                </a:lnTo>
                <a:lnTo>
                  <a:pt x="117498" y="41560"/>
                </a:lnTo>
                <a:lnTo>
                  <a:pt x="108331" y="40893"/>
                </a:lnTo>
                <a:lnTo>
                  <a:pt x="95805" y="42082"/>
                </a:lnTo>
                <a:lnTo>
                  <a:pt x="58491" y="70721"/>
                </a:lnTo>
                <a:lnTo>
                  <a:pt x="49275" y="121031"/>
                </a:lnTo>
                <a:lnTo>
                  <a:pt x="50278" y="141817"/>
                </a:lnTo>
                <a:lnTo>
                  <a:pt x="65405" y="184912"/>
                </a:lnTo>
                <a:lnTo>
                  <a:pt x="107442" y="203962"/>
                </a:lnTo>
                <a:lnTo>
                  <a:pt x="116633" y="203219"/>
                </a:lnTo>
                <a:lnTo>
                  <a:pt x="151955" y="176275"/>
                </a:lnTo>
                <a:lnTo>
                  <a:pt x="159893" y="153796"/>
                </a:lnTo>
                <a:lnTo>
                  <a:pt x="206248" y="168528"/>
                </a:lnTo>
                <a:lnTo>
                  <a:pt x="182316" y="215392"/>
                </a:lnTo>
                <a:lnTo>
                  <a:pt x="142605" y="240172"/>
                </a:lnTo>
                <a:lnTo>
                  <a:pt x="107823" y="244856"/>
                </a:lnTo>
                <a:lnTo>
                  <a:pt x="85324" y="242833"/>
                </a:lnTo>
                <a:lnTo>
                  <a:pt x="46565" y="226693"/>
                </a:lnTo>
                <a:lnTo>
                  <a:pt x="17091" y="195024"/>
                </a:lnTo>
                <a:lnTo>
                  <a:pt x="1903" y="151018"/>
                </a:lnTo>
                <a:lnTo>
                  <a:pt x="0" y="124587"/>
                </a:lnTo>
                <a:lnTo>
                  <a:pt x="1905" y="96702"/>
                </a:lnTo>
                <a:lnTo>
                  <a:pt x="17145" y="50792"/>
                </a:lnTo>
                <a:lnTo>
                  <a:pt x="46986" y="18430"/>
                </a:lnTo>
                <a:lnTo>
                  <a:pt x="87094" y="2047"/>
                </a:lnTo>
                <a:lnTo>
                  <a:pt x="110743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64333" y="4364735"/>
            <a:ext cx="206375" cy="245110"/>
          </a:xfrm>
          <a:custGeom>
            <a:avLst/>
            <a:gdLst/>
            <a:ahLst/>
            <a:cxnLst/>
            <a:rect l="l" t="t" r="r" b="b"/>
            <a:pathLst>
              <a:path w="206375" h="245110">
                <a:moveTo>
                  <a:pt x="110743" y="0"/>
                </a:moveTo>
                <a:lnTo>
                  <a:pt x="150098" y="6461"/>
                </a:lnTo>
                <a:lnTo>
                  <a:pt x="188932" y="34159"/>
                </a:lnTo>
                <a:lnTo>
                  <a:pt x="205613" y="69341"/>
                </a:lnTo>
                <a:lnTo>
                  <a:pt x="158242" y="80644"/>
                </a:lnTo>
                <a:lnTo>
                  <a:pt x="155575" y="71903"/>
                </a:lnTo>
                <a:lnTo>
                  <a:pt x="151764" y="64150"/>
                </a:lnTo>
                <a:lnTo>
                  <a:pt x="117498" y="41560"/>
                </a:lnTo>
                <a:lnTo>
                  <a:pt x="108331" y="40893"/>
                </a:lnTo>
                <a:lnTo>
                  <a:pt x="95805" y="42082"/>
                </a:lnTo>
                <a:lnTo>
                  <a:pt x="58491" y="70721"/>
                </a:lnTo>
                <a:lnTo>
                  <a:pt x="49276" y="121031"/>
                </a:lnTo>
                <a:lnTo>
                  <a:pt x="50278" y="141817"/>
                </a:lnTo>
                <a:lnTo>
                  <a:pt x="65405" y="184912"/>
                </a:lnTo>
                <a:lnTo>
                  <a:pt x="107442" y="203962"/>
                </a:lnTo>
                <a:lnTo>
                  <a:pt x="116633" y="203219"/>
                </a:lnTo>
                <a:lnTo>
                  <a:pt x="151955" y="176275"/>
                </a:lnTo>
                <a:lnTo>
                  <a:pt x="159893" y="153796"/>
                </a:lnTo>
                <a:lnTo>
                  <a:pt x="206248" y="168528"/>
                </a:lnTo>
                <a:lnTo>
                  <a:pt x="182316" y="215392"/>
                </a:lnTo>
                <a:lnTo>
                  <a:pt x="142605" y="240172"/>
                </a:lnTo>
                <a:lnTo>
                  <a:pt x="107823" y="244856"/>
                </a:lnTo>
                <a:lnTo>
                  <a:pt x="85324" y="242833"/>
                </a:lnTo>
                <a:lnTo>
                  <a:pt x="46565" y="226693"/>
                </a:lnTo>
                <a:lnTo>
                  <a:pt x="17091" y="195024"/>
                </a:lnTo>
                <a:lnTo>
                  <a:pt x="1903" y="151018"/>
                </a:lnTo>
                <a:lnTo>
                  <a:pt x="0" y="124587"/>
                </a:lnTo>
                <a:lnTo>
                  <a:pt x="1905" y="96702"/>
                </a:lnTo>
                <a:lnTo>
                  <a:pt x="17145" y="50792"/>
                </a:lnTo>
                <a:lnTo>
                  <a:pt x="46986" y="18430"/>
                </a:lnTo>
                <a:lnTo>
                  <a:pt x="87094" y="2047"/>
                </a:lnTo>
                <a:lnTo>
                  <a:pt x="110743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9907" y="1983739"/>
            <a:ext cx="2735834" cy="62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4395" y="2190495"/>
            <a:ext cx="209423" cy="133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1948" y="1983739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4" h="100330">
                <a:moveTo>
                  <a:pt x="0" y="0"/>
                </a:moveTo>
                <a:lnTo>
                  <a:pt x="105409" y="0"/>
                </a:lnTo>
                <a:lnTo>
                  <a:pt x="151637" y="100202"/>
                </a:lnTo>
                <a:lnTo>
                  <a:pt x="92328" y="10020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9045" y="1983739"/>
            <a:ext cx="3688460" cy="627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232" y="2195067"/>
            <a:ext cx="210185" cy="325120"/>
          </a:xfrm>
          <a:custGeom>
            <a:avLst/>
            <a:gdLst/>
            <a:ahLst/>
            <a:cxnLst/>
            <a:rect l="l" t="t" r="r" b="b"/>
            <a:pathLst>
              <a:path w="210185" h="325119">
                <a:moveTo>
                  <a:pt x="0" y="0"/>
                </a:moveTo>
                <a:lnTo>
                  <a:pt x="0" y="325120"/>
                </a:lnTo>
                <a:lnTo>
                  <a:pt x="74040" y="325120"/>
                </a:lnTo>
                <a:lnTo>
                  <a:pt x="123315" y="322494"/>
                </a:lnTo>
                <a:lnTo>
                  <a:pt x="165488" y="306740"/>
                </a:lnTo>
                <a:lnTo>
                  <a:pt x="194492" y="267989"/>
                </a:lnTo>
                <a:lnTo>
                  <a:pt x="207438" y="213645"/>
                </a:lnTo>
                <a:lnTo>
                  <a:pt x="209930" y="162687"/>
                </a:lnTo>
                <a:lnTo>
                  <a:pt x="209309" y="135925"/>
                </a:lnTo>
                <a:lnTo>
                  <a:pt x="204305" y="92213"/>
                </a:lnTo>
                <a:lnTo>
                  <a:pt x="187801" y="48228"/>
                </a:lnTo>
                <a:lnTo>
                  <a:pt x="162111" y="19950"/>
                </a:lnTo>
                <a:lnTo>
                  <a:pt x="125856" y="4699"/>
                </a:lnTo>
                <a:lnTo>
                  <a:pt x="72368" y="287"/>
                </a:lnTo>
                <a:lnTo>
                  <a:pt x="4457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9485" y="2108835"/>
            <a:ext cx="110871" cy="212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08747" y="1983739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5" h="100330">
                <a:moveTo>
                  <a:pt x="0" y="0"/>
                </a:moveTo>
                <a:lnTo>
                  <a:pt x="105409" y="0"/>
                </a:lnTo>
                <a:lnTo>
                  <a:pt x="151637" y="100202"/>
                </a:lnTo>
                <a:lnTo>
                  <a:pt x="92328" y="10020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3803" y="2926588"/>
            <a:ext cx="3716908" cy="50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29683" y="3207385"/>
            <a:ext cx="218821" cy="1403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56352" y="3049523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5" h="182244">
                <a:moveTo>
                  <a:pt x="66294" y="0"/>
                </a:moveTo>
                <a:lnTo>
                  <a:pt x="0" y="182117"/>
                </a:lnTo>
                <a:lnTo>
                  <a:pt x="133985" y="182117"/>
                </a:lnTo>
                <a:lnTo>
                  <a:pt x="6629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79952" y="3049523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5" h="182244">
                <a:moveTo>
                  <a:pt x="66294" y="0"/>
                </a:moveTo>
                <a:lnTo>
                  <a:pt x="0" y="182117"/>
                </a:lnTo>
                <a:lnTo>
                  <a:pt x="133985" y="182117"/>
                </a:lnTo>
                <a:lnTo>
                  <a:pt x="6629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9683" y="3012058"/>
            <a:ext cx="200660" cy="122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6930" y="4269807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6930" y="4269807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9767" y="4109084"/>
            <a:ext cx="7409560" cy="293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79917" y="4304410"/>
            <a:ext cx="49530" cy="98425"/>
          </a:xfrm>
          <a:custGeom>
            <a:avLst/>
            <a:gdLst/>
            <a:ahLst/>
            <a:cxnLst/>
            <a:rect l="l" t="t" r="r" b="b"/>
            <a:pathLst>
              <a:path w="49529" h="98425">
                <a:moveTo>
                  <a:pt x="3809" y="0"/>
                </a:moveTo>
                <a:lnTo>
                  <a:pt x="49149" y="0"/>
                </a:lnTo>
                <a:lnTo>
                  <a:pt x="49149" y="32512"/>
                </a:lnTo>
                <a:lnTo>
                  <a:pt x="43433" y="71119"/>
                </a:lnTo>
                <a:lnTo>
                  <a:pt x="8889" y="98170"/>
                </a:lnTo>
                <a:lnTo>
                  <a:pt x="0" y="79501"/>
                </a:lnTo>
                <a:lnTo>
                  <a:pt x="9143" y="76453"/>
                </a:lnTo>
                <a:lnTo>
                  <a:pt x="15748" y="72262"/>
                </a:lnTo>
                <a:lnTo>
                  <a:pt x="19557" y="67056"/>
                </a:lnTo>
                <a:lnTo>
                  <a:pt x="23494" y="61721"/>
                </a:lnTo>
                <a:lnTo>
                  <a:pt x="25526" y="54482"/>
                </a:lnTo>
                <a:lnTo>
                  <a:pt x="25780" y="45338"/>
                </a:lnTo>
                <a:lnTo>
                  <a:pt x="3809" y="45338"/>
                </a:lnTo>
                <a:lnTo>
                  <a:pt x="380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97521" y="4246626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0" y="0"/>
                </a:moveTo>
                <a:lnTo>
                  <a:pt x="0" y="63246"/>
                </a:lnTo>
                <a:lnTo>
                  <a:pt x="44196" y="63246"/>
                </a:lnTo>
                <a:lnTo>
                  <a:pt x="84074" y="60579"/>
                </a:lnTo>
                <a:lnTo>
                  <a:pt x="94360" y="52324"/>
                </a:lnTo>
                <a:lnTo>
                  <a:pt x="98805" y="47371"/>
                </a:lnTo>
                <a:lnTo>
                  <a:pt x="101092" y="40640"/>
                </a:lnTo>
                <a:lnTo>
                  <a:pt x="101092" y="32257"/>
                </a:lnTo>
                <a:lnTo>
                  <a:pt x="101092" y="25146"/>
                </a:lnTo>
                <a:lnTo>
                  <a:pt x="99313" y="19176"/>
                </a:lnTo>
                <a:lnTo>
                  <a:pt x="95884" y="14224"/>
                </a:lnTo>
                <a:lnTo>
                  <a:pt x="92455" y="9271"/>
                </a:lnTo>
                <a:lnTo>
                  <a:pt x="53466" y="214"/>
                </a:lnTo>
                <a:lnTo>
                  <a:pt x="3860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93356" y="4168266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3"/>
                </a:lnTo>
                <a:lnTo>
                  <a:pt x="64643" y="87883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2757" y="4168266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3"/>
                </a:lnTo>
                <a:lnTo>
                  <a:pt x="64642" y="87883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96560" y="4168266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3"/>
                </a:lnTo>
                <a:lnTo>
                  <a:pt x="64642" y="87883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94709" y="4168266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3"/>
                </a:lnTo>
                <a:lnTo>
                  <a:pt x="64642" y="87883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50280" y="4153153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718"/>
                </a:lnTo>
                <a:lnTo>
                  <a:pt x="35687" y="156718"/>
                </a:lnTo>
                <a:lnTo>
                  <a:pt x="78740" y="149225"/>
                </a:lnTo>
                <a:lnTo>
                  <a:pt x="98540" y="113151"/>
                </a:lnTo>
                <a:lnTo>
                  <a:pt x="101219" y="78486"/>
                </a:lnTo>
                <a:lnTo>
                  <a:pt x="100929" y="65557"/>
                </a:lnTo>
                <a:lnTo>
                  <a:pt x="90598" y="23209"/>
                </a:lnTo>
                <a:lnTo>
                  <a:pt x="54538" y="1232"/>
                </a:lnTo>
                <a:lnTo>
                  <a:pt x="2146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31665" y="4153153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718"/>
                </a:lnTo>
                <a:lnTo>
                  <a:pt x="35687" y="156718"/>
                </a:lnTo>
                <a:lnTo>
                  <a:pt x="78739" y="149225"/>
                </a:lnTo>
                <a:lnTo>
                  <a:pt x="98540" y="113151"/>
                </a:lnTo>
                <a:lnTo>
                  <a:pt x="101219" y="78486"/>
                </a:lnTo>
                <a:lnTo>
                  <a:pt x="100929" y="65557"/>
                </a:lnTo>
                <a:lnTo>
                  <a:pt x="90598" y="23209"/>
                </a:lnTo>
                <a:lnTo>
                  <a:pt x="54538" y="1232"/>
                </a:lnTo>
                <a:lnTo>
                  <a:pt x="2146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5032" y="4153153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3"/>
                </a:lnTo>
                <a:lnTo>
                  <a:pt x="26162" y="67183"/>
                </a:lnTo>
                <a:lnTo>
                  <a:pt x="70357" y="60960"/>
                </a:lnTo>
                <a:lnTo>
                  <a:pt x="84327" y="40386"/>
                </a:lnTo>
                <a:lnTo>
                  <a:pt x="84327" y="33401"/>
                </a:lnTo>
                <a:lnTo>
                  <a:pt x="84327" y="24765"/>
                </a:lnTo>
                <a:lnTo>
                  <a:pt x="81787" y="17653"/>
                </a:lnTo>
                <a:lnTo>
                  <a:pt x="76707" y="12065"/>
                </a:lnTo>
                <a:lnTo>
                  <a:pt x="71754" y="6477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97521" y="4152519"/>
            <a:ext cx="92710" cy="55244"/>
          </a:xfrm>
          <a:custGeom>
            <a:avLst/>
            <a:gdLst/>
            <a:ahLst/>
            <a:cxnLst/>
            <a:rect l="l" t="t" r="r" b="b"/>
            <a:pathLst>
              <a:path w="92709" h="55245">
                <a:moveTo>
                  <a:pt x="0" y="0"/>
                </a:moveTo>
                <a:lnTo>
                  <a:pt x="0" y="54736"/>
                </a:lnTo>
                <a:lnTo>
                  <a:pt x="31242" y="54736"/>
                </a:lnTo>
                <a:lnTo>
                  <a:pt x="74168" y="52958"/>
                </a:lnTo>
                <a:lnTo>
                  <a:pt x="92328" y="34543"/>
                </a:lnTo>
                <a:lnTo>
                  <a:pt x="92328" y="26923"/>
                </a:lnTo>
                <a:lnTo>
                  <a:pt x="92328" y="19557"/>
                </a:lnTo>
                <a:lnTo>
                  <a:pt x="90297" y="13588"/>
                </a:lnTo>
                <a:lnTo>
                  <a:pt x="86232" y="9016"/>
                </a:lnTo>
                <a:lnTo>
                  <a:pt x="82296" y="4444"/>
                </a:lnTo>
                <a:lnTo>
                  <a:pt x="42626" y="47"/>
                </a:lnTo>
                <a:lnTo>
                  <a:pt x="274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03056" y="4149852"/>
            <a:ext cx="131445" cy="163195"/>
          </a:xfrm>
          <a:custGeom>
            <a:avLst/>
            <a:gdLst/>
            <a:ahLst/>
            <a:cxnLst/>
            <a:rect l="l" t="t" r="r" b="b"/>
            <a:pathLst>
              <a:path w="131445" h="163195">
                <a:moveTo>
                  <a:pt x="65659" y="0"/>
                </a:moveTo>
                <a:lnTo>
                  <a:pt x="27797" y="11412"/>
                </a:lnTo>
                <a:lnTo>
                  <a:pt x="4492" y="45719"/>
                </a:lnTo>
                <a:lnTo>
                  <a:pt x="0" y="81406"/>
                </a:lnTo>
                <a:lnTo>
                  <a:pt x="1146" y="100290"/>
                </a:lnTo>
                <a:lnTo>
                  <a:pt x="18542" y="142367"/>
                </a:lnTo>
                <a:lnTo>
                  <a:pt x="51992" y="161780"/>
                </a:lnTo>
                <a:lnTo>
                  <a:pt x="65659" y="163068"/>
                </a:lnTo>
                <a:lnTo>
                  <a:pt x="79303" y="161782"/>
                </a:lnTo>
                <a:lnTo>
                  <a:pt x="112522" y="142494"/>
                </a:lnTo>
                <a:lnTo>
                  <a:pt x="129792" y="100060"/>
                </a:lnTo>
                <a:lnTo>
                  <a:pt x="130937" y="80772"/>
                </a:lnTo>
                <a:lnTo>
                  <a:pt x="129817" y="61696"/>
                </a:lnTo>
                <a:lnTo>
                  <a:pt x="113029" y="20066"/>
                </a:lnTo>
                <a:lnTo>
                  <a:pt x="79704" y="1260"/>
                </a:lnTo>
                <a:lnTo>
                  <a:pt x="6565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28407" y="4149852"/>
            <a:ext cx="131445" cy="163195"/>
          </a:xfrm>
          <a:custGeom>
            <a:avLst/>
            <a:gdLst/>
            <a:ahLst/>
            <a:cxnLst/>
            <a:rect l="l" t="t" r="r" b="b"/>
            <a:pathLst>
              <a:path w="131445" h="163195">
                <a:moveTo>
                  <a:pt x="65659" y="0"/>
                </a:moveTo>
                <a:lnTo>
                  <a:pt x="27797" y="11412"/>
                </a:lnTo>
                <a:lnTo>
                  <a:pt x="4492" y="45719"/>
                </a:lnTo>
                <a:lnTo>
                  <a:pt x="0" y="81406"/>
                </a:lnTo>
                <a:lnTo>
                  <a:pt x="1146" y="100290"/>
                </a:lnTo>
                <a:lnTo>
                  <a:pt x="18542" y="142367"/>
                </a:lnTo>
                <a:lnTo>
                  <a:pt x="51992" y="161780"/>
                </a:lnTo>
                <a:lnTo>
                  <a:pt x="65659" y="163068"/>
                </a:lnTo>
                <a:lnTo>
                  <a:pt x="79303" y="161782"/>
                </a:lnTo>
                <a:lnTo>
                  <a:pt x="112522" y="142494"/>
                </a:lnTo>
                <a:lnTo>
                  <a:pt x="129792" y="100060"/>
                </a:lnTo>
                <a:lnTo>
                  <a:pt x="130937" y="80772"/>
                </a:lnTo>
                <a:lnTo>
                  <a:pt x="129817" y="61696"/>
                </a:lnTo>
                <a:lnTo>
                  <a:pt x="113030" y="20066"/>
                </a:lnTo>
                <a:lnTo>
                  <a:pt x="79704" y="1260"/>
                </a:lnTo>
                <a:lnTo>
                  <a:pt x="6565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4472" y="4145279"/>
            <a:ext cx="140081" cy="172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31102" y="4115053"/>
            <a:ext cx="167005" cy="234950"/>
          </a:xfrm>
          <a:custGeom>
            <a:avLst/>
            <a:gdLst/>
            <a:ahLst/>
            <a:cxnLst/>
            <a:rect l="l" t="t" r="r" b="b"/>
            <a:pathLst>
              <a:path w="167004" h="234950">
                <a:moveTo>
                  <a:pt x="0" y="0"/>
                </a:moveTo>
                <a:lnTo>
                  <a:pt x="47878" y="0"/>
                </a:lnTo>
                <a:lnTo>
                  <a:pt x="47878" y="194818"/>
                </a:lnTo>
                <a:lnTo>
                  <a:pt x="166624" y="194818"/>
                </a:lnTo>
                <a:lnTo>
                  <a:pt x="166624" y="234696"/>
                </a:lnTo>
                <a:lnTo>
                  <a:pt x="0" y="23469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18101" y="4113657"/>
            <a:ext cx="49530" cy="98425"/>
          </a:xfrm>
          <a:custGeom>
            <a:avLst/>
            <a:gdLst/>
            <a:ahLst/>
            <a:cxnLst/>
            <a:rect l="l" t="t" r="r" b="b"/>
            <a:pathLst>
              <a:path w="49529" h="98425">
                <a:moveTo>
                  <a:pt x="3810" y="0"/>
                </a:moveTo>
                <a:lnTo>
                  <a:pt x="49149" y="0"/>
                </a:lnTo>
                <a:lnTo>
                  <a:pt x="49149" y="32512"/>
                </a:lnTo>
                <a:lnTo>
                  <a:pt x="43434" y="71247"/>
                </a:lnTo>
                <a:lnTo>
                  <a:pt x="8889" y="98298"/>
                </a:lnTo>
                <a:lnTo>
                  <a:pt x="0" y="79502"/>
                </a:lnTo>
                <a:lnTo>
                  <a:pt x="9144" y="76454"/>
                </a:lnTo>
                <a:lnTo>
                  <a:pt x="15748" y="72390"/>
                </a:lnTo>
                <a:lnTo>
                  <a:pt x="19558" y="67056"/>
                </a:lnTo>
                <a:lnTo>
                  <a:pt x="23495" y="61849"/>
                </a:lnTo>
                <a:lnTo>
                  <a:pt x="25526" y="54610"/>
                </a:lnTo>
                <a:lnTo>
                  <a:pt x="25781" y="45466"/>
                </a:lnTo>
                <a:lnTo>
                  <a:pt x="3810" y="45466"/>
                </a:lnTo>
                <a:lnTo>
                  <a:pt x="381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16923" y="4108450"/>
            <a:ext cx="196976" cy="245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64143" y="4113021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40" h="236854">
                <a:moveTo>
                  <a:pt x="0" y="0"/>
                </a:moveTo>
                <a:lnTo>
                  <a:pt x="175513" y="0"/>
                </a:lnTo>
                <a:lnTo>
                  <a:pt x="175513" y="40131"/>
                </a:lnTo>
                <a:lnTo>
                  <a:pt x="47751" y="40131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1" y="132460"/>
                </a:lnTo>
                <a:lnTo>
                  <a:pt x="47751" y="196850"/>
                </a:lnTo>
                <a:lnTo>
                  <a:pt x="180085" y="196850"/>
                </a:lnTo>
                <a:lnTo>
                  <a:pt x="18008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25003" y="4113021"/>
            <a:ext cx="189865" cy="236854"/>
          </a:xfrm>
          <a:custGeom>
            <a:avLst/>
            <a:gdLst/>
            <a:ahLst/>
            <a:cxnLst/>
            <a:rect l="l" t="t" r="r" b="b"/>
            <a:pathLst>
              <a:path w="189865" h="236854">
                <a:moveTo>
                  <a:pt x="0" y="0"/>
                </a:moveTo>
                <a:lnTo>
                  <a:pt x="47878" y="0"/>
                </a:lnTo>
                <a:lnTo>
                  <a:pt x="47878" y="93217"/>
                </a:lnTo>
                <a:lnTo>
                  <a:pt x="141477" y="93217"/>
                </a:lnTo>
                <a:lnTo>
                  <a:pt x="141477" y="0"/>
                </a:lnTo>
                <a:lnTo>
                  <a:pt x="189356" y="0"/>
                </a:lnTo>
                <a:lnTo>
                  <a:pt x="189356" y="236727"/>
                </a:lnTo>
                <a:lnTo>
                  <a:pt x="141477" y="236727"/>
                </a:lnTo>
                <a:lnTo>
                  <a:pt x="141477" y="133222"/>
                </a:lnTo>
                <a:lnTo>
                  <a:pt x="47878" y="133222"/>
                </a:lnTo>
                <a:lnTo>
                  <a:pt x="47878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41514" y="4108450"/>
            <a:ext cx="197866" cy="2499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49643" y="4113021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94614" y="0"/>
                </a:lnTo>
                <a:lnTo>
                  <a:pt x="107807" y="162"/>
                </a:lnTo>
                <a:lnTo>
                  <a:pt x="149669" y="6016"/>
                </a:lnTo>
                <a:lnTo>
                  <a:pt x="179450" y="31876"/>
                </a:lnTo>
                <a:lnTo>
                  <a:pt x="186689" y="59689"/>
                </a:lnTo>
                <a:lnTo>
                  <a:pt x="186140" y="67810"/>
                </a:lnTo>
                <a:lnTo>
                  <a:pt x="167227" y="102298"/>
                </a:lnTo>
                <a:lnTo>
                  <a:pt x="153415" y="110997"/>
                </a:lnTo>
                <a:lnTo>
                  <a:pt x="163633" y="114690"/>
                </a:lnTo>
                <a:lnTo>
                  <a:pt x="191783" y="140394"/>
                </a:lnTo>
                <a:lnTo>
                  <a:pt x="198374" y="168147"/>
                </a:lnTo>
                <a:lnTo>
                  <a:pt x="197899" y="176174"/>
                </a:lnTo>
                <a:lnTo>
                  <a:pt x="181927" y="213232"/>
                </a:lnTo>
                <a:lnTo>
                  <a:pt x="147447" y="233705"/>
                </a:lnTo>
                <a:lnTo>
                  <a:pt x="101387" y="236543"/>
                </a:lnTo>
                <a:lnTo>
                  <a:pt x="8064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08520" y="4113021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90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6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81700" y="4113021"/>
            <a:ext cx="187960" cy="236854"/>
          </a:xfrm>
          <a:custGeom>
            <a:avLst/>
            <a:gdLst/>
            <a:ahLst/>
            <a:cxnLst/>
            <a:rect l="l" t="t" r="r" b="b"/>
            <a:pathLst>
              <a:path w="187960" h="236854">
                <a:moveTo>
                  <a:pt x="0" y="0"/>
                </a:moveTo>
                <a:lnTo>
                  <a:pt x="46482" y="0"/>
                </a:lnTo>
                <a:lnTo>
                  <a:pt x="143383" y="158114"/>
                </a:lnTo>
                <a:lnTo>
                  <a:pt x="143383" y="0"/>
                </a:lnTo>
                <a:lnTo>
                  <a:pt x="187833" y="0"/>
                </a:lnTo>
                <a:lnTo>
                  <a:pt x="187833" y="236727"/>
                </a:lnTo>
                <a:lnTo>
                  <a:pt x="139826" y="236727"/>
                </a:lnTo>
                <a:lnTo>
                  <a:pt x="44450" y="82422"/>
                </a:lnTo>
                <a:lnTo>
                  <a:pt x="44450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7921" y="4113021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6" y="236727"/>
                </a:lnTo>
                <a:lnTo>
                  <a:pt x="164845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02528" y="4113021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5"/>
                </a:lnTo>
                <a:lnTo>
                  <a:pt x="142410" y="8217"/>
                </a:lnTo>
                <a:lnTo>
                  <a:pt x="175017" y="34659"/>
                </a:lnTo>
                <a:lnTo>
                  <a:pt x="194054" y="76769"/>
                </a:lnTo>
                <a:lnTo>
                  <a:pt x="198500" y="120650"/>
                </a:lnTo>
                <a:lnTo>
                  <a:pt x="198028" y="134796"/>
                </a:lnTo>
                <a:lnTo>
                  <a:pt x="186257" y="183330"/>
                </a:lnTo>
                <a:lnTo>
                  <a:pt x="159049" y="218594"/>
                </a:lnTo>
                <a:lnTo>
                  <a:pt x="123634" y="233941"/>
                </a:lnTo>
                <a:lnTo>
                  <a:pt x="8991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74741" y="4113021"/>
            <a:ext cx="189230" cy="241300"/>
          </a:xfrm>
          <a:custGeom>
            <a:avLst/>
            <a:gdLst/>
            <a:ahLst/>
            <a:cxnLst/>
            <a:rect l="l" t="t" r="r" b="b"/>
            <a:pathLst>
              <a:path w="189229" h="241300">
                <a:moveTo>
                  <a:pt x="0" y="0"/>
                </a:moveTo>
                <a:lnTo>
                  <a:pt x="47752" y="0"/>
                </a:lnTo>
                <a:lnTo>
                  <a:pt x="47752" y="128269"/>
                </a:lnTo>
                <a:lnTo>
                  <a:pt x="47869" y="142174"/>
                </a:lnTo>
                <a:lnTo>
                  <a:pt x="54689" y="180927"/>
                </a:lnTo>
                <a:lnTo>
                  <a:pt x="95758" y="199897"/>
                </a:lnTo>
                <a:lnTo>
                  <a:pt x="105255" y="199393"/>
                </a:lnTo>
                <a:lnTo>
                  <a:pt x="138811" y="171195"/>
                </a:lnTo>
                <a:lnTo>
                  <a:pt x="140970" y="131063"/>
                </a:lnTo>
                <a:lnTo>
                  <a:pt x="140970" y="0"/>
                </a:lnTo>
                <a:lnTo>
                  <a:pt x="188722" y="0"/>
                </a:lnTo>
                <a:lnTo>
                  <a:pt x="188722" y="124332"/>
                </a:lnTo>
                <a:lnTo>
                  <a:pt x="188481" y="144099"/>
                </a:lnTo>
                <a:lnTo>
                  <a:pt x="184785" y="184657"/>
                </a:lnTo>
                <a:lnTo>
                  <a:pt x="164893" y="220089"/>
                </a:lnTo>
                <a:lnTo>
                  <a:pt x="122618" y="238998"/>
                </a:lnTo>
                <a:lnTo>
                  <a:pt x="97155" y="240791"/>
                </a:lnTo>
                <a:lnTo>
                  <a:pt x="81224" y="240311"/>
                </a:lnTo>
                <a:lnTo>
                  <a:pt x="37411" y="228725"/>
                </a:lnTo>
                <a:lnTo>
                  <a:pt x="9588" y="199850"/>
                </a:lnTo>
                <a:lnTo>
                  <a:pt x="1142" y="161210"/>
                </a:lnTo>
                <a:lnTo>
                  <a:pt x="0" y="12636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11725" y="4113021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6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14747" y="4113021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131"/>
                </a:lnTo>
                <a:lnTo>
                  <a:pt x="47751" y="40131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1" y="132460"/>
                </a:lnTo>
                <a:lnTo>
                  <a:pt x="47751" y="196850"/>
                </a:lnTo>
                <a:lnTo>
                  <a:pt x="180086" y="196850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3913" y="4113021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5"/>
                </a:lnTo>
                <a:lnTo>
                  <a:pt x="142410" y="8217"/>
                </a:lnTo>
                <a:lnTo>
                  <a:pt x="175017" y="34659"/>
                </a:lnTo>
                <a:lnTo>
                  <a:pt x="194054" y="76769"/>
                </a:lnTo>
                <a:lnTo>
                  <a:pt x="198500" y="120650"/>
                </a:lnTo>
                <a:lnTo>
                  <a:pt x="198028" y="134796"/>
                </a:lnTo>
                <a:lnTo>
                  <a:pt x="186257" y="183330"/>
                </a:lnTo>
                <a:lnTo>
                  <a:pt x="159049" y="218594"/>
                </a:lnTo>
                <a:lnTo>
                  <a:pt x="123634" y="233941"/>
                </a:lnTo>
                <a:lnTo>
                  <a:pt x="8991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09872" y="4113021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6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37279" y="4113021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34"/>
                </a:lnTo>
                <a:lnTo>
                  <a:pt x="143315" y="7008"/>
                </a:lnTo>
                <a:lnTo>
                  <a:pt x="173640" y="36321"/>
                </a:lnTo>
                <a:lnTo>
                  <a:pt x="181356" y="72897"/>
                </a:lnTo>
                <a:lnTo>
                  <a:pt x="180857" y="83327"/>
                </a:lnTo>
                <a:lnTo>
                  <a:pt x="164433" y="122777"/>
                </a:lnTo>
                <a:lnTo>
                  <a:pt x="128524" y="144144"/>
                </a:lnTo>
                <a:lnTo>
                  <a:pt x="78994" y="147446"/>
                </a:lnTo>
                <a:lnTo>
                  <a:pt x="47752" y="147446"/>
                </a:lnTo>
                <a:lnTo>
                  <a:pt x="47752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27780" y="4113021"/>
            <a:ext cx="188595" cy="236854"/>
          </a:xfrm>
          <a:custGeom>
            <a:avLst/>
            <a:gdLst/>
            <a:ahLst/>
            <a:cxnLst/>
            <a:rect l="l" t="t" r="r" b="b"/>
            <a:pathLst>
              <a:path w="188595" h="236854">
                <a:moveTo>
                  <a:pt x="0" y="0"/>
                </a:moveTo>
                <a:lnTo>
                  <a:pt x="188087" y="0"/>
                </a:lnTo>
                <a:lnTo>
                  <a:pt x="188087" y="40131"/>
                </a:lnTo>
                <a:lnTo>
                  <a:pt x="117983" y="40131"/>
                </a:lnTo>
                <a:lnTo>
                  <a:pt x="117983" y="236727"/>
                </a:lnTo>
                <a:lnTo>
                  <a:pt x="70231" y="236727"/>
                </a:lnTo>
                <a:lnTo>
                  <a:pt x="70231" y="40131"/>
                </a:lnTo>
                <a:lnTo>
                  <a:pt x="0" y="401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23692" y="4113021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131"/>
                </a:lnTo>
                <a:lnTo>
                  <a:pt x="47751" y="40131"/>
                </a:lnTo>
                <a:lnTo>
                  <a:pt x="47751" y="92582"/>
                </a:lnTo>
                <a:lnTo>
                  <a:pt x="166623" y="92582"/>
                </a:lnTo>
                <a:lnTo>
                  <a:pt x="166623" y="132460"/>
                </a:lnTo>
                <a:lnTo>
                  <a:pt x="47751" y="132460"/>
                </a:lnTo>
                <a:lnTo>
                  <a:pt x="47751" y="196850"/>
                </a:lnTo>
                <a:lnTo>
                  <a:pt x="180085" y="196850"/>
                </a:lnTo>
                <a:lnTo>
                  <a:pt x="18008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42641" y="4108450"/>
            <a:ext cx="237744" cy="245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35427" y="4113021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4" y="0"/>
                </a:lnTo>
                <a:lnTo>
                  <a:pt x="175514" y="40131"/>
                </a:lnTo>
                <a:lnTo>
                  <a:pt x="47752" y="40131"/>
                </a:lnTo>
                <a:lnTo>
                  <a:pt x="47752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2" y="132460"/>
                </a:lnTo>
                <a:lnTo>
                  <a:pt x="47752" y="196850"/>
                </a:lnTo>
                <a:lnTo>
                  <a:pt x="180086" y="196850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92095" y="4108450"/>
            <a:ext cx="196977" cy="245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2911" y="4108450"/>
            <a:ext cx="196977" cy="245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53780" y="4109084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70" h="245110">
                <a:moveTo>
                  <a:pt x="114426" y="0"/>
                </a:moveTo>
                <a:lnTo>
                  <a:pt x="161575" y="8096"/>
                </a:lnTo>
                <a:lnTo>
                  <a:pt x="198247" y="32384"/>
                </a:lnTo>
                <a:lnTo>
                  <a:pt x="221742" y="71199"/>
                </a:lnTo>
                <a:lnTo>
                  <a:pt x="229616" y="122681"/>
                </a:lnTo>
                <a:lnTo>
                  <a:pt x="227663" y="149782"/>
                </a:lnTo>
                <a:lnTo>
                  <a:pt x="212042" y="194601"/>
                </a:lnTo>
                <a:lnTo>
                  <a:pt x="181516" y="226512"/>
                </a:lnTo>
                <a:lnTo>
                  <a:pt x="139848" y="242704"/>
                </a:lnTo>
                <a:lnTo>
                  <a:pt x="115062" y="244728"/>
                </a:lnTo>
                <a:lnTo>
                  <a:pt x="90033" y="242724"/>
                </a:lnTo>
                <a:lnTo>
                  <a:pt x="48071" y="226619"/>
                </a:lnTo>
                <a:lnTo>
                  <a:pt x="17520" y="194851"/>
                </a:lnTo>
                <a:lnTo>
                  <a:pt x="1950" y="150516"/>
                </a:lnTo>
                <a:lnTo>
                  <a:pt x="0" y="123825"/>
                </a:lnTo>
                <a:lnTo>
                  <a:pt x="668" y="106463"/>
                </a:lnTo>
                <a:lnTo>
                  <a:pt x="10795" y="63118"/>
                </a:lnTo>
                <a:lnTo>
                  <a:pt x="32893" y="30606"/>
                </a:lnTo>
                <a:lnTo>
                  <a:pt x="74975" y="5197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72654" y="4104513"/>
            <a:ext cx="215392" cy="25387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79131" y="4109084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70" h="245110">
                <a:moveTo>
                  <a:pt x="114426" y="0"/>
                </a:moveTo>
                <a:lnTo>
                  <a:pt x="161575" y="8096"/>
                </a:lnTo>
                <a:lnTo>
                  <a:pt x="198247" y="32384"/>
                </a:lnTo>
                <a:lnTo>
                  <a:pt x="221742" y="71199"/>
                </a:lnTo>
                <a:lnTo>
                  <a:pt x="229616" y="122681"/>
                </a:lnTo>
                <a:lnTo>
                  <a:pt x="227663" y="149782"/>
                </a:lnTo>
                <a:lnTo>
                  <a:pt x="212042" y="194601"/>
                </a:lnTo>
                <a:lnTo>
                  <a:pt x="181516" y="226512"/>
                </a:lnTo>
                <a:lnTo>
                  <a:pt x="139848" y="242704"/>
                </a:lnTo>
                <a:lnTo>
                  <a:pt x="115062" y="244728"/>
                </a:lnTo>
                <a:lnTo>
                  <a:pt x="90033" y="242724"/>
                </a:lnTo>
                <a:lnTo>
                  <a:pt x="48071" y="226619"/>
                </a:lnTo>
                <a:lnTo>
                  <a:pt x="17520" y="194851"/>
                </a:lnTo>
                <a:lnTo>
                  <a:pt x="1950" y="150516"/>
                </a:lnTo>
                <a:lnTo>
                  <a:pt x="0" y="123825"/>
                </a:lnTo>
                <a:lnTo>
                  <a:pt x="668" y="106463"/>
                </a:lnTo>
                <a:lnTo>
                  <a:pt x="10795" y="63118"/>
                </a:lnTo>
                <a:lnTo>
                  <a:pt x="32893" y="30606"/>
                </a:lnTo>
                <a:lnTo>
                  <a:pt x="74975" y="5197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08395" y="4109084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8" y="0"/>
                </a:moveTo>
                <a:lnTo>
                  <a:pt x="133937" y="4857"/>
                </a:lnTo>
                <a:lnTo>
                  <a:pt x="171958" y="30051"/>
                </a:lnTo>
                <a:lnTo>
                  <a:pt x="185674" y="71627"/>
                </a:lnTo>
                <a:lnTo>
                  <a:pt x="137921" y="73787"/>
                </a:lnTo>
                <a:lnTo>
                  <a:pt x="135947" y="65285"/>
                </a:lnTo>
                <a:lnTo>
                  <a:pt x="133080" y="58070"/>
                </a:lnTo>
                <a:lnTo>
                  <a:pt x="94487" y="39496"/>
                </a:lnTo>
                <a:lnTo>
                  <a:pt x="84601" y="40040"/>
                </a:lnTo>
                <a:lnTo>
                  <a:pt x="54228" y="56641"/>
                </a:lnTo>
                <a:lnTo>
                  <a:pt x="54228" y="62737"/>
                </a:lnTo>
                <a:lnTo>
                  <a:pt x="54228" y="68325"/>
                </a:lnTo>
                <a:lnTo>
                  <a:pt x="89451" y="88894"/>
                </a:lnTo>
                <a:lnTo>
                  <a:pt x="121572" y="97105"/>
                </a:lnTo>
                <a:lnTo>
                  <a:pt x="135588" y="101330"/>
                </a:lnTo>
                <a:lnTo>
                  <a:pt x="171735" y="120380"/>
                </a:lnTo>
                <a:lnTo>
                  <a:pt x="191829" y="160990"/>
                </a:lnTo>
                <a:lnTo>
                  <a:pt x="192404" y="171703"/>
                </a:lnTo>
                <a:lnTo>
                  <a:pt x="191710" y="181729"/>
                </a:lnTo>
                <a:lnTo>
                  <a:pt x="174888" y="218164"/>
                </a:lnTo>
                <a:lnTo>
                  <a:pt x="138221" y="240033"/>
                </a:lnTo>
                <a:lnTo>
                  <a:pt x="97662" y="244856"/>
                </a:lnTo>
                <a:lnTo>
                  <a:pt x="76493" y="243568"/>
                </a:lnTo>
                <a:lnTo>
                  <a:pt x="28701" y="224154"/>
                </a:lnTo>
                <a:lnTo>
                  <a:pt x="3520" y="182346"/>
                </a:lnTo>
                <a:lnTo>
                  <a:pt x="0" y="163702"/>
                </a:lnTo>
                <a:lnTo>
                  <a:pt x="46481" y="159131"/>
                </a:lnTo>
                <a:lnTo>
                  <a:pt x="49123" y="170062"/>
                </a:lnTo>
                <a:lnTo>
                  <a:pt x="52847" y="179435"/>
                </a:lnTo>
                <a:lnTo>
                  <a:pt x="87788" y="203906"/>
                </a:lnTo>
                <a:lnTo>
                  <a:pt x="98170" y="204596"/>
                </a:lnTo>
                <a:lnTo>
                  <a:pt x="108983" y="203979"/>
                </a:lnTo>
                <a:lnTo>
                  <a:pt x="141716" y="184149"/>
                </a:lnTo>
                <a:lnTo>
                  <a:pt x="144652" y="171957"/>
                </a:lnTo>
                <a:lnTo>
                  <a:pt x="144652" y="166369"/>
                </a:lnTo>
                <a:lnTo>
                  <a:pt x="108759" y="143319"/>
                </a:lnTo>
                <a:lnTo>
                  <a:pt x="84200" y="137032"/>
                </a:lnTo>
                <a:lnTo>
                  <a:pt x="66464" y="132006"/>
                </a:lnTo>
                <a:lnTo>
                  <a:pt x="30352" y="113664"/>
                </a:lnTo>
                <a:lnTo>
                  <a:pt x="9868" y="79517"/>
                </a:lnTo>
                <a:lnTo>
                  <a:pt x="8508" y="66039"/>
                </a:lnTo>
                <a:lnTo>
                  <a:pt x="9151" y="57134"/>
                </a:lnTo>
                <a:lnTo>
                  <a:pt x="31305" y="18319"/>
                </a:lnTo>
                <a:lnTo>
                  <a:pt x="69627" y="2016"/>
                </a:lnTo>
                <a:lnTo>
                  <a:pt x="81748" y="502"/>
                </a:lnTo>
                <a:lnTo>
                  <a:pt x="9486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61078" y="4109084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9" y="0"/>
                </a:moveTo>
                <a:lnTo>
                  <a:pt x="133937" y="4857"/>
                </a:lnTo>
                <a:lnTo>
                  <a:pt x="171958" y="30051"/>
                </a:lnTo>
                <a:lnTo>
                  <a:pt x="185674" y="71627"/>
                </a:lnTo>
                <a:lnTo>
                  <a:pt x="137922" y="73787"/>
                </a:lnTo>
                <a:lnTo>
                  <a:pt x="135947" y="65285"/>
                </a:lnTo>
                <a:lnTo>
                  <a:pt x="133080" y="58070"/>
                </a:lnTo>
                <a:lnTo>
                  <a:pt x="94487" y="39496"/>
                </a:lnTo>
                <a:lnTo>
                  <a:pt x="84601" y="40040"/>
                </a:lnTo>
                <a:lnTo>
                  <a:pt x="54229" y="56641"/>
                </a:lnTo>
                <a:lnTo>
                  <a:pt x="54229" y="62737"/>
                </a:lnTo>
                <a:lnTo>
                  <a:pt x="54229" y="68325"/>
                </a:lnTo>
                <a:lnTo>
                  <a:pt x="89451" y="88894"/>
                </a:lnTo>
                <a:lnTo>
                  <a:pt x="121572" y="97105"/>
                </a:lnTo>
                <a:lnTo>
                  <a:pt x="135588" y="101330"/>
                </a:lnTo>
                <a:lnTo>
                  <a:pt x="171735" y="120380"/>
                </a:lnTo>
                <a:lnTo>
                  <a:pt x="191829" y="160990"/>
                </a:lnTo>
                <a:lnTo>
                  <a:pt x="192405" y="171703"/>
                </a:lnTo>
                <a:lnTo>
                  <a:pt x="191710" y="181729"/>
                </a:lnTo>
                <a:lnTo>
                  <a:pt x="174888" y="218164"/>
                </a:lnTo>
                <a:lnTo>
                  <a:pt x="138221" y="240033"/>
                </a:lnTo>
                <a:lnTo>
                  <a:pt x="97662" y="244856"/>
                </a:lnTo>
                <a:lnTo>
                  <a:pt x="76493" y="243568"/>
                </a:lnTo>
                <a:lnTo>
                  <a:pt x="28701" y="224154"/>
                </a:lnTo>
                <a:lnTo>
                  <a:pt x="3520" y="182346"/>
                </a:lnTo>
                <a:lnTo>
                  <a:pt x="0" y="163702"/>
                </a:lnTo>
                <a:lnTo>
                  <a:pt x="46482" y="159131"/>
                </a:lnTo>
                <a:lnTo>
                  <a:pt x="49123" y="170062"/>
                </a:lnTo>
                <a:lnTo>
                  <a:pt x="52847" y="179435"/>
                </a:lnTo>
                <a:lnTo>
                  <a:pt x="87788" y="203906"/>
                </a:lnTo>
                <a:lnTo>
                  <a:pt x="98171" y="204596"/>
                </a:lnTo>
                <a:lnTo>
                  <a:pt x="108983" y="203979"/>
                </a:lnTo>
                <a:lnTo>
                  <a:pt x="141716" y="184149"/>
                </a:lnTo>
                <a:lnTo>
                  <a:pt x="144653" y="171957"/>
                </a:lnTo>
                <a:lnTo>
                  <a:pt x="144653" y="166369"/>
                </a:lnTo>
                <a:lnTo>
                  <a:pt x="143001" y="161544"/>
                </a:lnTo>
                <a:lnTo>
                  <a:pt x="139700" y="157606"/>
                </a:lnTo>
                <a:lnTo>
                  <a:pt x="136398" y="153669"/>
                </a:lnTo>
                <a:lnTo>
                  <a:pt x="97819" y="140462"/>
                </a:lnTo>
                <a:lnTo>
                  <a:pt x="84200" y="137032"/>
                </a:lnTo>
                <a:lnTo>
                  <a:pt x="66464" y="132006"/>
                </a:lnTo>
                <a:lnTo>
                  <a:pt x="30353" y="113664"/>
                </a:lnTo>
                <a:lnTo>
                  <a:pt x="9868" y="79517"/>
                </a:lnTo>
                <a:lnTo>
                  <a:pt x="8509" y="66039"/>
                </a:lnTo>
                <a:lnTo>
                  <a:pt x="9151" y="57134"/>
                </a:lnTo>
                <a:lnTo>
                  <a:pt x="31305" y="18319"/>
                </a:lnTo>
                <a:lnTo>
                  <a:pt x="69627" y="2016"/>
                </a:lnTo>
                <a:lnTo>
                  <a:pt x="81748" y="502"/>
                </a:lnTo>
                <a:lnTo>
                  <a:pt x="9486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95195" y="4104513"/>
            <a:ext cx="238760" cy="25387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23060" y="4505325"/>
            <a:ext cx="2985007" cy="2448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62602" y="470065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465" y="0"/>
                </a:lnTo>
                <a:lnTo>
                  <a:pt x="45465" y="45338"/>
                </a:lnTo>
                <a:lnTo>
                  <a:pt x="0" y="4533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52492" y="470065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39" y="0"/>
                </a:lnTo>
                <a:lnTo>
                  <a:pt x="45339" y="45338"/>
                </a:lnTo>
                <a:lnTo>
                  <a:pt x="0" y="4533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42129" y="4700651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466" y="0"/>
                </a:lnTo>
                <a:lnTo>
                  <a:pt x="45466" y="45338"/>
                </a:lnTo>
                <a:lnTo>
                  <a:pt x="0" y="4533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34333" y="4564507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12085" y="4564507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69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24655" y="4549394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2"/>
                </a:lnTo>
                <a:lnTo>
                  <a:pt x="26162" y="67182"/>
                </a:lnTo>
                <a:lnTo>
                  <a:pt x="70358" y="60959"/>
                </a:lnTo>
                <a:lnTo>
                  <a:pt x="84328" y="40385"/>
                </a:lnTo>
                <a:lnTo>
                  <a:pt x="84328" y="33400"/>
                </a:lnTo>
                <a:lnTo>
                  <a:pt x="84328" y="24764"/>
                </a:lnTo>
                <a:lnTo>
                  <a:pt x="81788" y="17652"/>
                </a:lnTo>
                <a:lnTo>
                  <a:pt x="76708" y="12064"/>
                </a:lnTo>
                <a:lnTo>
                  <a:pt x="71755" y="6476"/>
                </a:lnTo>
                <a:lnTo>
                  <a:pt x="2311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9989" y="4549394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19" h="60325">
                <a:moveTo>
                  <a:pt x="0" y="0"/>
                </a:moveTo>
                <a:lnTo>
                  <a:pt x="0" y="60070"/>
                </a:lnTo>
                <a:lnTo>
                  <a:pt x="35306" y="60070"/>
                </a:lnTo>
                <a:lnTo>
                  <a:pt x="78232" y="57149"/>
                </a:lnTo>
                <a:lnTo>
                  <a:pt x="91693" y="47116"/>
                </a:lnTo>
                <a:lnTo>
                  <a:pt x="94868" y="42417"/>
                </a:lnTo>
                <a:lnTo>
                  <a:pt x="96520" y="36448"/>
                </a:lnTo>
                <a:lnTo>
                  <a:pt x="96520" y="29336"/>
                </a:lnTo>
                <a:lnTo>
                  <a:pt x="96520" y="21335"/>
                </a:lnTo>
                <a:lnTo>
                  <a:pt x="60531" y="190"/>
                </a:lnTo>
                <a:lnTo>
                  <a:pt x="3721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49496" y="4509261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5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76903" y="4509261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34"/>
                </a:lnTo>
                <a:lnTo>
                  <a:pt x="143315" y="7008"/>
                </a:lnTo>
                <a:lnTo>
                  <a:pt x="173640" y="36321"/>
                </a:lnTo>
                <a:lnTo>
                  <a:pt x="181356" y="72898"/>
                </a:lnTo>
                <a:lnTo>
                  <a:pt x="180857" y="83327"/>
                </a:lnTo>
                <a:lnTo>
                  <a:pt x="164433" y="122777"/>
                </a:lnTo>
                <a:lnTo>
                  <a:pt x="128524" y="144144"/>
                </a:lnTo>
                <a:lnTo>
                  <a:pt x="78994" y="147446"/>
                </a:lnTo>
                <a:lnTo>
                  <a:pt x="47751" y="147446"/>
                </a:lnTo>
                <a:lnTo>
                  <a:pt x="47751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69055" y="4509261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4" y="0"/>
                </a:lnTo>
                <a:lnTo>
                  <a:pt x="175514" y="40131"/>
                </a:lnTo>
                <a:lnTo>
                  <a:pt x="47752" y="40131"/>
                </a:lnTo>
                <a:lnTo>
                  <a:pt x="47752" y="92582"/>
                </a:lnTo>
                <a:lnTo>
                  <a:pt x="166624" y="92582"/>
                </a:lnTo>
                <a:lnTo>
                  <a:pt x="166624" y="132461"/>
                </a:lnTo>
                <a:lnTo>
                  <a:pt x="47752" y="132461"/>
                </a:lnTo>
                <a:lnTo>
                  <a:pt x="47752" y="196850"/>
                </a:lnTo>
                <a:lnTo>
                  <a:pt x="180086" y="196850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29914" y="4509261"/>
            <a:ext cx="189865" cy="236854"/>
          </a:xfrm>
          <a:custGeom>
            <a:avLst/>
            <a:gdLst/>
            <a:ahLst/>
            <a:cxnLst/>
            <a:rect l="l" t="t" r="r" b="b"/>
            <a:pathLst>
              <a:path w="189864" h="236854">
                <a:moveTo>
                  <a:pt x="0" y="0"/>
                </a:moveTo>
                <a:lnTo>
                  <a:pt x="47879" y="0"/>
                </a:lnTo>
                <a:lnTo>
                  <a:pt x="47879" y="93218"/>
                </a:lnTo>
                <a:lnTo>
                  <a:pt x="141477" y="93218"/>
                </a:lnTo>
                <a:lnTo>
                  <a:pt x="141477" y="0"/>
                </a:lnTo>
                <a:lnTo>
                  <a:pt x="189357" y="0"/>
                </a:lnTo>
                <a:lnTo>
                  <a:pt x="189357" y="236727"/>
                </a:lnTo>
                <a:lnTo>
                  <a:pt x="141477" y="236727"/>
                </a:lnTo>
                <a:lnTo>
                  <a:pt x="141477" y="133223"/>
                </a:lnTo>
                <a:lnTo>
                  <a:pt x="47879" y="133223"/>
                </a:lnTo>
                <a:lnTo>
                  <a:pt x="47879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27248" y="4509261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6" y="236727"/>
                </a:lnTo>
                <a:lnTo>
                  <a:pt x="164845" y="183006"/>
                </a:lnTo>
                <a:lnTo>
                  <a:pt x="70231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12110" y="4509261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60" h="236854">
                <a:moveTo>
                  <a:pt x="0" y="0"/>
                </a:moveTo>
                <a:lnTo>
                  <a:pt x="100711" y="0"/>
                </a:lnTo>
                <a:lnTo>
                  <a:pt x="118360" y="404"/>
                </a:lnTo>
                <a:lnTo>
                  <a:pt x="163974" y="10259"/>
                </a:lnTo>
                <a:lnTo>
                  <a:pt x="191103" y="46609"/>
                </a:lnTo>
                <a:lnTo>
                  <a:pt x="193675" y="66420"/>
                </a:lnTo>
                <a:lnTo>
                  <a:pt x="192698" y="79162"/>
                </a:lnTo>
                <a:lnTo>
                  <a:pt x="169195" y="118296"/>
                </a:lnTo>
                <a:lnTo>
                  <a:pt x="131190" y="132333"/>
                </a:lnTo>
                <a:lnTo>
                  <a:pt x="138572" y="136929"/>
                </a:lnTo>
                <a:lnTo>
                  <a:pt x="168608" y="167195"/>
                </a:lnTo>
                <a:lnTo>
                  <a:pt x="212851" y="236727"/>
                </a:lnTo>
                <a:lnTo>
                  <a:pt x="155701" y="236727"/>
                </a:lnTo>
                <a:lnTo>
                  <a:pt x="121157" y="185293"/>
                </a:lnTo>
                <a:lnTo>
                  <a:pt x="112656" y="172747"/>
                </a:lnTo>
                <a:lnTo>
                  <a:pt x="86613" y="142367"/>
                </a:lnTo>
                <a:lnTo>
                  <a:pt x="81533" y="140588"/>
                </a:lnTo>
                <a:lnTo>
                  <a:pt x="76581" y="138811"/>
                </a:lnTo>
                <a:lnTo>
                  <a:pt x="68580" y="137921"/>
                </a:lnTo>
                <a:lnTo>
                  <a:pt x="57531" y="137921"/>
                </a:lnTo>
                <a:lnTo>
                  <a:pt x="47878" y="137921"/>
                </a:lnTo>
                <a:lnTo>
                  <a:pt x="47878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61820" y="4509261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131"/>
                </a:lnTo>
                <a:lnTo>
                  <a:pt x="47752" y="40131"/>
                </a:lnTo>
                <a:lnTo>
                  <a:pt x="47752" y="92582"/>
                </a:lnTo>
                <a:lnTo>
                  <a:pt x="166624" y="92582"/>
                </a:lnTo>
                <a:lnTo>
                  <a:pt x="166624" y="132461"/>
                </a:lnTo>
                <a:lnTo>
                  <a:pt x="47752" y="132461"/>
                </a:lnTo>
                <a:lnTo>
                  <a:pt x="47752" y="196850"/>
                </a:lnTo>
                <a:lnTo>
                  <a:pt x="180086" y="196850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18488" y="4504690"/>
            <a:ext cx="196977" cy="245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00703" y="4505325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9" y="0"/>
                </a:moveTo>
                <a:lnTo>
                  <a:pt x="133937" y="4857"/>
                </a:lnTo>
                <a:lnTo>
                  <a:pt x="171958" y="30051"/>
                </a:lnTo>
                <a:lnTo>
                  <a:pt x="185674" y="71627"/>
                </a:lnTo>
                <a:lnTo>
                  <a:pt x="137922" y="73787"/>
                </a:lnTo>
                <a:lnTo>
                  <a:pt x="135893" y="65285"/>
                </a:lnTo>
                <a:lnTo>
                  <a:pt x="133032" y="58070"/>
                </a:lnTo>
                <a:lnTo>
                  <a:pt x="94487" y="39497"/>
                </a:lnTo>
                <a:lnTo>
                  <a:pt x="84601" y="40040"/>
                </a:lnTo>
                <a:lnTo>
                  <a:pt x="54229" y="56642"/>
                </a:lnTo>
                <a:lnTo>
                  <a:pt x="54229" y="62737"/>
                </a:lnTo>
                <a:lnTo>
                  <a:pt x="54229" y="68325"/>
                </a:lnTo>
                <a:lnTo>
                  <a:pt x="89451" y="88894"/>
                </a:lnTo>
                <a:lnTo>
                  <a:pt x="121572" y="97105"/>
                </a:lnTo>
                <a:lnTo>
                  <a:pt x="135588" y="101330"/>
                </a:lnTo>
                <a:lnTo>
                  <a:pt x="171735" y="120380"/>
                </a:lnTo>
                <a:lnTo>
                  <a:pt x="191829" y="160990"/>
                </a:lnTo>
                <a:lnTo>
                  <a:pt x="192405" y="171704"/>
                </a:lnTo>
                <a:lnTo>
                  <a:pt x="191710" y="181729"/>
                </a:lnTo>
                <a:lnTo>
                  <a:pt x="174888" y="218164"/>
                </a:lnTo>
                <a:lnTo>
                  <a:pt x="138221" y="240033"/>
                </a:lnTo>
                <a:lnTo>
                  <a:pt x="97662" y="244856"/>
                </a:lnTo>
                <a:lnTo>
                  <a:pt x="76493" y="243568"/>
                </a:lnTo>
                <a:lnTo>
                  <a:pt x="28701" y="224155"/>
                </a:lnTo>
                <a:lnTo>
                  <a:pt x="3520" y="182346"/>
                </a:lnTo>
                <a:lnTo>
                  <a:pt x="0" y="163702"/>
                </a:lnTo>
                <a:lnTo>
                  <a:pt x="46482" y="159131"/>
                </a:lnTo>
                <a:lnTo>
                  <a:pt x="49123" y="170062"/>
                </a:lnTo>
                <a:lnTo>
                  <a:pt x="52847" y="179435"/>
                </a:lnTo>
                <a:lnTo>
                  <a:pt x="87788" y="203906"/>
                </a:lnTo>
                <a:lnTo>
                  <a:pt x="98171" y="204597"/>
                </a:lnTo>
                <a:lnTo>
                  <a:pt x="108983" y="203979"/>
                </a:lnTo>
                <a:lnTo>
                  <a:pt x="141716" y="184150"/>
                </a:lnTo>
                <a:lnTo>
                  <a:pt x="144652" y="171957"/>
                </a:lnTo>
                <a:lnTo>
                  <a:pt x="144652" y="166369"/>
                </a:lnTo>
                <a:lnTo>
                  <a:pt x="143001" y="161544"/>
                </a:lnTo>
                <a:lnTo>
                  <a:pt x="139700" y="157606"/>
                </a:lnTo>
                <a:lnTo>
                  <a:pt x="136398" y="153669"/>
                </a:lnTo>
                <a:lnTo>
                  <a:pt x="97819" y="140462"/>
                </a:lnTo>
                <a:lnTo>
                  <a:pt x="84200" y="137032"/>
                </a:lnTo>
                <a:lnTo>
                  <a:pt x="66464" y="132006"/>
                </a:lnTo>
                <a:lnTo>
                  <a:pt x="30352" y="113664"/>
                </a:lnTo>
                <a:lnTo>
                  <a:pt x="9868" y="79517"/>
                </a:lnTo>
                <a:lnTo>
                  <a:pt x="8509" y="66039"/>
                </a:lnTo>
                <a:lnTo>
                  <a:pt x="9151" y="57134"/>
                </a:lnTo>
                <a:lnTo>
                  <a:pt x="31305" y="18319"/>
                </a:lnTo>
                <a:lnTo>
                  <a:pt x="69627" y="2016"/>
                </a:lnTo>
                <a:lnTo>
                  <a:pt x="81748" y="502"/>
                </a:lnTo>
                <a:lnTo>
                  <a:pt x="9486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77566" y="4500753"/>
            <a:ext cx="215392" cy="25387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59761" y="4500753"/>
            <a:ext cx="215392" cy="25387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06930" y="5188779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06930" y="5188779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99767" y="5028057"/>
            <a:ext cx="1824990" cy="2448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44472" y="5064252"/>
            <a:ext cx="140081" cy="172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44671" y="5031994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131"/>
                </a:lnTo>
                <a:lnTo>
                  <a:pt x="47751" y="40131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1" y="132460"/>
                </a:lnTo>
                <a:lnTo>
                  <a:pt x="47751" y="196849"/>
                </a:lnTo>
                <a:lnTo>
                  <a:pt x="180086" y="196849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3" name="object 83"/>
          <p:cNvGraphicFramePr>
            <a:graphicFrameLocks noGrp="1"/>
          </p:cNvGraphicFramePr>
          <p:nvPr/>
        </p:nvGraphicFramePr>
        <p:xfrm>
          <a:off x="2513964" y="5027421"/>
          <a:ext cx="535940" cy="236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84500"/>
                      </a:solidFill>
                      <a:prstDash val="solid"/>
                    </a:lnR>
                    <a:lnT w="9525">
                      <a:solidFill>
                        <a:srgbClr val="B845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4500"/>
                      </a:solidFill>
                      <a:prstDash val="solid"/>
                    </a:lnL>
                    <a:lnR w="9525">
                      <a:solidFill>
                        <a:srgbClr val="B84500"/>
                      </a:solidFill>
                      <a:prstDash val="solid"/>
                    </a:lnR>
                    <a:lnT w="9525">
                      <a:solidFill>
                        <a:srgbClr val="B845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4500"/>
                      </a:solidFill>
                      <a:prstDash val="solid"/>
                    </a:lnL>
                    <a:lnR w="9525">
                      <a:solidFill>
                        <a:srgbClr val="B84500"/>
                      </a:solidFill>
                      <a:prstDash val="solid"/>
                    </a:lnR>
                    <a:lnT w="9525">
                      <a:solidFill>
                        <a:srgbClr val="B84500"/>
                      </a:solidFill>
                      <a:prstDash val="solid"/>
                    </a:lnT>
                    <a:lnB w="9525">
                      <a:solidFill>
                        <a:srgbClr val="B84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4500"/>
                      </a:solidFill>
                      <a:prstDash val="solid"/>
                    </a:lnL>
                    <a:lnR w="9525">
                      <a:solidFill>
                        <a:srgbClr val="B84500"/>
                      </a:solidFill>
                      <a:prstDash val="solid"/>
                    </a:lnR>
                    <a:lnB w="9525">
                      <a:solidFill>
                        <a:srgbClr val="B845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4" name="object 84"/>
          <p:cNvSpPr/>
          <p:nvPr/>
        </p:nvSpPr>
        <p:spPr>
          <a:xfrm>
            <a:off x="2291333" y="5027421"/>
            <a:ext cx="197866" cy="2499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62911" y="5027421"/>
            <a:ext cx="196977" cy="245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11626" y="5028057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8" y="0"/>
                </a:moveTo>
                <a:lnTo>
                  <a:pt x="133937" y="4857"/>
                </a:lnTo>
                <a:lnTo>
                  <a:pt x="171958" y="30051"/>
                </a:lnTo>
                <a:lnTo>
                  <a:pt x="185674" y="71628"/>
                </a:lnTo>
                <a:lnTo>
                  <a:pt x="137922" y="73787"/>
                </a:lnTo>
                <a:lnTo>
                  <a:pt x="135893" y="65285"/>
                </a:lnTo>
                <a:lnTo>
                  <a:pt x="133032" y="58070"/>
                </a:lnTo>
                <a:lnTo>
                  <a:pt x="94487" y="39497"/>
                </a:lnTo>
                <a:lnTo>
                  <a:pt x="84601" y="40040"/>
                </a:lnTo>
                <a:lnTo>
                  <a:pt x="54229" y="56642"/>
                </a:lnTo>
                <a:lnTo>
                  <a:pt x="54229" y="62738"/>
                </a:lnTo>
                <a:lnTo>
                  <a:pt x="54229" y="68326"/>
                </a:lnTo>
                <a:lnTo>
                  <a:pt x="89451" y="88894"/>
                </a:lnTo>
                <a:lnTo>
                  <a:pt x="121572" y="97105"/>
                </a:lnTo>
                <a:lnTo>
                  <a:pt x="135588" y="101330"/>
                </a:lnTo>
                <a:lnTo>
                  <a:pt x="171735" y="120380"/>
                </a:lnTo>
                <a:lnTo>
                  <a:pt x="191829" y="160990"/>
                </a:lnTo>
                <a:lnTo>
                  <a:pt x="192405" y="171704"/>
                </a:lnTo>
                <a:lnTo>
                  <a:pt x="191710" y="181731"/>
                </a:lnTo>
                <a:lnTo>
                  <a:pt x="174888" y="218217"/>
                </a:lnTo>
                <a:lnTo>
                  <a:pt x="138221" y="240033"/>
                </a:lnTo>
                <a:lnTo>
                  <a:pt x="97662" y="244856"/>
                </a:lnTo>
                <a:lnTo>
                  <a:pt x="76493" y="243568"/>
                </a:lnTo>
                <a:lnTo>
                  <a:pt x="28702" y="224155"/>
                </a:lnTo>
                <a:lnTo>
                  <a:pt x="3520" y="182346"/>
                </a:lnTo>
                <a:lnTo>
                  <a:pt x="0" y="163703"/>
                </a:lnTo>
                <a:lnTo>
                  <a:pt x="46481" y="159131"/>
                </a:lnTo>
                <a:lnTo>
                  <a:pt x="49123" y="170062"/>
                </a:lnTo>
                <a:lnTo>
                  <a:pt x="52847" y="179435"/>
                </a:lnTo>
                <a:lnTo>
                  <a:pt x="87788" y="203906"/>
                </a:lnTo>
                <a:lnTo>
                  <a:pt x="98171" y="204597"/>
                </a:lnTo>
                <a:lnTo>
                  <a:pt x="108983" y="203979"/>
                </a:lnTo>
                <a:lnTo>
                  <a:pt x="141716" y="184150"/>
                </a:lnTo>
                <a:lnTo>
                  <a:pt x="144652" y="171958"/>
                </a:lnTo>
                <a:lnTo>
                  <a:pt x="144652" y="166370"/>
                </a:lnTo>
                <a:lnTo>
                  <a:pt x="143001" y="161544"/>
                </a:lnTo>
                <a:lnTo>
                  <a:pt x="139700" y="157607"/>
                </a:lnTo>
                <a:lnTo>
                  <a:pt x="136398" y="153670"/>
                </a:lnTo>
                <a:lnTo>
                  <a:pt x="97819" y="140462"/>
                </a:lnTo>
                <a:lnTo>
                  <a:pt x="84200" y="137033"/>
                </a:lnTo>
                <a:lnTo>
                  <a:pt x="66464" y="132006"/>
                </a:lnTo>
                <a:lnTo>
                  <a:pt x="30353" y="113665"/>
                </a:lnTo>
                <a:lnTo>
                  <a:pt x="9868" y="79517"/>
                </a:lnTo>
                <a:lnTo>
                  <a:pt x="8509" y="66040"/>
                </a:lnTo>
                <a:lnTo>
                  <a:pt x="9151" y="57134"/>
                </a:lnTo>
                <a:lnTo>
                  <a:pt x="31305" y="18319"/>
                </a:lnTo>
                <a:lnTo>
                  <a:pt x="69627" y="2016"/>
                </a:lnTo>
                <a:lnTo>
                  <a:pt x="81748" y="502"/>
                </a:lnTo>
                <a:lnTo>
                  <a:pt x="9486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95195" y="5023484"/>
            <a:ext cx="238760" cy="25387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56838" y="5028057"/>
            <a:ext cx="5199507" cy="2448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04073" y="5165597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0" y="0"/>
                </a:moveTo>
                <a:lnTo>
                  <a:pt x="0" y="63245"/>
                </a:lnTo>
                <a:lnTo>
                  <a:pt x="44196" y="63245"/>
                </a:lnTo>
                <a:lnTo>
                  <a:pt x="84074" y="60578"/>
                </a:lnTo>
                <a:lnTo>
                  <a:pt x="94360" y="52324"/>
                </a:lnTo>
                <a:lnTo>
                  <a:pt x="98805" y="47370"/>
                </a:lnTo>
                <a:lnTo>
                  <a:pt x="101092" y="40639"/>
                </a:lnTo>
                <a:lnTo>
                  <a:pt x="101092" y="32257"/>
                </a:lnTo>
                <a:lnTo>
                  <a:pt x="101092" y="25145"/>
                </a:lnTo>
                <a:lnTo>
                  <a:pt x="99314" y="19176"/>
                </a:lnTo>
                <a:lnTo>
                  <a:pt x="95884" y="14224"/>
                </a:lnTo>
                <a:lnTo>
                  <a:pt x="92455" y="9270"/>
                </a:lnTo>
                <a:lnTo>
                  <a:pt x="53466" y="214"/>
                </a:lnTo>
                <a:lnTo>
                  <a:pt x="3860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71870" y="5165597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0" y="0"/>
                </a:moveTo>
                <a:lnTo>
                  <a:pt x="0" y="63245"/>
                </a:lnTo>
                <a:lnTo>
                  <a:pt x="44195" y="63245"/>
                </a:lnTo>
                <a:lnTo>
                  <a:pt x="84074" y="60578"/>
                </a:lnTo>
                <a:lnTo>
                  <a:pt x="94360" y="52324"/>
                </a:lnTo>
                <a:lnTo>
                  <a:pt x="98805" y="47370"/>
                </a:lnTo>
                <a:lnTo>
                  <a:pt x="101091" y="40639"/>
                </a:lnTo>
                <a:lnTo>
                  <a:pt x="101091" y="32257"/>
                </a:lnTo>
                <a:lnTo>
                  <a:pt x="101091" y="25145"/>
                </a:lnTo>
                <a:lnTo>
                  <a:pt x="99313" y="19176"/>
                </a:lnTo>
                <a:lnTo>
                  <a:pt x="95884" y="14224"/>
                </a:lnTo>
                <a:lnTo>
                  <a:pt x="92455" y="9270"/>
                </a:lnTo>
                <a:lnTo>
                  <a:pt x="53466" y="214"/>
                </a:lnTo>
                <a:lnTo>
                  <a:pt x="3860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56168" y="5087239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16245" y="5087239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28109" y="5087239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35241" y="5072126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718"/>
                </a:lnTo>
                <a:lnTo>
                  <a:pt x="35686" y="156718"/>
                </a:lnTo>
                <a:lnTo>
                  <a:pt x="78739" y="149225"/>
                </a:lnTo>
                <a:lnTo>
                  <a:pt x="98540" y="113151"/>
                </a:lnTo>
                <a:lnTo>
                  <a:pt x="101218" y="78486"/>
                </a:lnTo>
                <a:lnTo>
                  <a:pt x="100929" y="65557"/>
                </a:lnTo>
                <a:lnTo>
                  <a:pt x="90598" y="23209"/>
                </a:lnTo>
                <a:lnTo>
                  <a:pt x="54538" y="1232"/>
                </a:lnTo>
                <a:lnTo>
                  <a:pt x="2146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07581" y="5072126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718"/>
                </a:lnTo>
                <a:lnTo>
                  <a:pt x="35687" y="156718"/>
                </a:lnTo>
                <a:lnTo>
                  <a:pt x="78740" y="149225"/>
                </a:lnTo>
                <a:lnTo>
                  <a:pt x="98540" y="113151"/>
                </a:lnTo>
                <a:lnTo>
                  <a:pt x="101219" y="78486"/>
                </a:lnTo>
                <a:lnTo>
                  <a:pt x="100929" y="65557"/>
                </a:lnTo>
                <a:lnTo>
                  <a:pt x="90598" y="23209"/>
                </a:lnTo>
                <a:lnTo>
                  <a:pt x="54538" y="1232"/>
                </a:lnTo>
                <a:lnTo>
                  <a:pt x="2146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568693" y="5072126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20" h="60325">
                <a:moveTo>
                  <a:pt x="0" y="0"/>
                </a:moveTo>
                <a:lnTo>
                  <a:pt x="0" y="60071"/>
                </a:lnTo>
                <a:lnTo>
                  <a:pt x="35305" y="60071"/>
                </a:lnTo>
                <a:lnTo>
                  <a:pt x="78231" y="57150"/>
                </a:lnTo>
                <a:lnTo>
                  <a:pt x="91694" y="47117"/>
                </a:lnTo>
                <a:lnTo>
                  <a:pt x="94869" y="42418"/>
                </a:lnTo>
                <a:lnTo>
                  <a:pt x="96520" y="36449"/>
                </a:lnTo>
                <a:lnTo>
                  <a:pt x="96520" y="29337"/>
                </a:lnTo>
                <a:lnTo>
                  <a:pt x="96520" y="21336"/>
                </a:lnTo>
                <a:lnTo>
                  <a:pt x="60531" y="190"/>
                </a:lnTo>
                <a:lnTo>
                  <a:pt x="3721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187950" y="5072126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20" h="60325">
                <a:moveTo>
                  <a:pt x="0" y="0"/>
                </a:moveTo>
                <a:lnTo>
                  <a:pt x="0" y="60071"/>
                </a:lnTo>
                <a:lnTo>
                  <a:pt x="35305" y="60071"/>
                </a:lnTo>
                <a:lnTo>
                  <a:pt x="78232" y="57150"/>
                </a:lnTo>
                <a:lnTo>
                  <a:pt x="91694" y="47117"/>
                </a:lnTo>
                <a:lnTo>
                  <a:pt x="94869" y="42418"/>
                </a:lnTo>
                <a:lnTo>
                  <a:pt x="96520" y="36449"/>
                </a:lnTo>
                <a:lnTo>
                  <a:pt x="96520" y="29337"/>
                </a:lnTo>
                <a:lnTo>
                  <a:pt x="96520" y="21336"/>
                </a:lnTo>
                <a:lnTo>
                  <a:pt x="60531" y="190"/>
                </a:lnTo>
                <a:lnTo>
                  <a:pt x="3721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54296" y="5072126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2"/>
                </a:lnTo>
                <a:lnTo>
                  <a:pt x="26162" y="67182"/>
                </a:lnTo>
                <a:lnTo>
                  <a:pt x="70357" y="60960"/>
                </a:lnTo>
                <a:lnTo>
                  <a:pt x="84327" y="40386"/>
                </a:lnTo>
                <a:lnTo>
                  <a:pt x="84327" y="33400"/>
                </a:lnTo>
                <a:lnTo>
                  <a:pt x="84327" y="24765"/>
                </a:lnTo>
                <a:lnTo>
                  <a:pt x="81787" y="17653"/>
                </a:lnTo>
                <a:lnTo>
                  <a:pt x="76707" y="12065"/>
                </a:lnTo>
                <a:lnTo>
                  <a:pt x="71754" y="6476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18432" y="5072126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2"/>
                </a:lnTo>
                <a:lnTo>
                  <a:pt x="26162" y="67182"/>
                </a:lnTo>
                <a:lnTo>
                  <a:pt x="70357" y="60960"/>
                </a:lnTo>
                <a:lnTo>
                  <a:pt x="84327" y="40386"/>
                </a:lnTo>
                <a:lnTo>
                  <a:pt x="84327" y="33400"/>
                </a:lnTo>
                <a:lnTo>
                  <a:pt x="84327" y="24765"/>
                </a:lnTo>
                <a:lnTo>
                  <a:pt x="81787" y="17653"/>
                </a:lnTo>
                <a:lnTo>
                  <a:pt x="76707" y="12065"/>
                </a:lnTo>
                <a:lnTo>
                  <a:pt x="71754" y="6476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04073" y="5071490"/>
            <a:ext cx="92710" cy="55244"/>
          </a:xfrm>
          <a:custGeom>
            <a:avLst/>
            <a:gdLst/>
            <a:ahLst/>
            <a:cxnLst/>
            <a:rect l="l" t="t" r="r" b="b"/>
            <a:pathLst>
              <a:path w="92709" h="55245">
                <a:moveTo>
                  <a:pt x="0" y="0"/>
                </a:moveTo>
                <a:lnTo>
                  <a:pt x="0" y="54736"/>
                </a:lnTo>
                <a:lnTo>
                  <a:pt x="31242" y="54736"/>
                </a:lnTo>
                <a:lnTo>
                  <a:pt x="74168" y="52958"/>
                </a:lnTo>
                <a:lnTo>
                  <a:pt x="92328" y="34543"/>
                </a:lnTo>
                <a:lnTo>
                  <a:pt x="92328" y="26923"/>
                </a:lnTo>
                <a:lnTo>
                  <a:pt x="92328" y="19557"/>
                </a:lnTo>
                <a:lnTo>
                  <a:pt x="90297" y="13588"/>
                </a:lnTo>
                <a:lnTo>
                  <a:pt x="86232" y="9016"/>
                </a:lnTo>
                <a:lnTo>
                  <a:pt x="82296" y="4444"/>
                </a:lnTo>
                <a:lnTo>
                  <a:pt x="42626" y="47"/>
                </a:lnTo>
                <a:lnTo>
                  <a:pt x="274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71870" y="5071490"/>
            <a:ext cx="92710" cy="55244"/>
          </a:xfrm>
          <a:custGeom>
            <a:avLst/>
            <a:gdLst/>
            <a:ahLst/>
            <a:cxnLst/>
            <a:rect l="l" t="t" r="r" b="b"/>
            <a:pathLst>
              <a:path w="92710" h="55245">
                <a:moveTo>
                  <a:pt x="0" y="0"/>
                </a:moveTo>
                <a:lnTo>
                  <a:pt x="0" y="54736"/>
                </a:lnTo>
                <a:lnTo>
                  <a:pt x="31241" y="54736"/>
                </a:lnTo>
                <a:lnTo>
                  <a:pt x="74167" y="52958"/>
                </a:lnTo>
                <a:lnTo>
                  <a:pt x="92328" y="34543"/>
                </a:lnTo>
                <a:lnTo>
                  <a:pt x="92328" y="26923"/>
                </a:lnTo>
                <a:lnTo>
                  <a:pt x="92328" y="19557"/>
                </a:lnTo>
                <a:lnTo>
                  <a:pt x="90296" y="13588"/>
                </a:lnTo>
                <a:lnTo>
                  <a:pt x="86232" y="9016"/>
                </a:lnTo>
                <a:lnTo>
                  <a:pt x="82295" y="4444"/>
                </a:lnTo>
                <a:lnTo>
                  <a:pt x="42626" y="47"/>
                </a:lnTo>
                <a:lnTo>
                  <a:pt x="274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98184" y="5064252"/>
            <a:ext cx="140081" cy="172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56838" y="5034026"/>
            <a:ext cx="167005" cy="234950"/>
          </a:xfrm>
          <a:custGeom>
            <a:avLst/>
            <a:gdLst/>
            <a:ahLst/>
            <a:cxnLst/>
            <a:rect l="l" t="t" r="r" b="b"/>
            <a:pathLst>
              <a:path w="167004" h="234950">
                <a:moveTo>
                  <a:pt x="0" y="0"/>
                </a:moveTo>
                <a:lnTo>
                  <a:pt x="47878" y="0"/>
                </a:lnTo>
                <a:lnTo>
                  <a:pt x="47878" y="194818"/>
                </a:lnTo>
                <a:lnTo>
                  <a:pt x="166624" y="194818"/>
                </a:lnTo>
                <a:lnTo>
                  <a:pt x="166624" y="234696"/>
                </a:lnTo>
                <a:lnTo>
                  <a:pt x="0" y="23469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63940" y="5027421"/>
            <a:ext cx="196977" cy="245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75167" y="5031994"/>
            <a:ext cx="48260" cy="236854"/>
          </a:xfrm>
          <a:custGeom>
            <a:avLst/>
            <a:gdLst/>
            <a:ahLst/>
            <a:cxnLst/>
            <a:rect l="l" t="t" r="r" b="b"/>
            <a:pathLst>
              <a:path w="48259" h="236854">
                <a:moveTo>
                  <a:pt x="0" y="0"/>
                </a:moveTo>
                <a:lnTo>
                  <a:pt x="47751" y="0"/>
                </a:lnTo>
                <a:lnTo>
                  <a:pt x="47751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871332" y="5031994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90" h="236854">
                <a:moveTo>
                  <a:pt x="92201" y="0"/>
                </a:moveTo>
                <a:lnTo>
                  <a:pt x="142748" y="0"/>
                </a:lnTo>
                <a:lnTo>
                  <a:pt x="237490" y="236727"/>
                </a:lnTo>
                <a:lnTo>
                  <a:pt x="185547" y="236727"/>
                </a:lnTo>
                <a:lnTo>
                  <a:pt x="164846" y="183006"/>
                </a:lnTo>
                <a:lnTo>
                  <a:pt x="70231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656194" y="5031994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94614" y="0"/>
                </a:lnTo>
                <a:lnTo>
                  <a:pt x="107807" y="162"/>
                </a:lnTo>
                <a:lnTo>
                  <a:pt x="149669" y="6016"/>
                </a:lnTo>
                <a:lnTo>
                  <a:pt x="179450" y="31876"/>
                </a:lnTo>
                <a:lnTo>
                  <a:pt x="186689" y="59689"/>
                </a:lnTo>
                <a:lnTo>
                  <a:pt x="186140" y="67810"/>
                </a:lnTo>
                <a:lnTo>
                  <a:pt x="167227" y="102298"/>
                </a:lnTo>
                <a:lnTo>
                  <a:pt x="153415" y="110997"/>
                </a:lnTo>
                <a:lnTo>
                  <a:pt x="163633" y="114690"/>
                </a:lnTo>
                <a:lnTo>
                  <a:pt x="191783" y="140394"/>
                </a:lnTo>
                <a:lnTo>
                  <a:pt x="198374" y="168147"/>
                </a:lnTo>
                <a:lnTo>
                  <a:pt x="197899" y="176174"/>
                </a:lnTo>
                <a:lnTo>
                  <a:pt x="181927" y="213232"/>
                </a:lnTo>
                <a:lnTo>
                  <a:pt x="147447" y="233705"/>
                </a:lnTo>
                <a:lnTo>
                  <a:pt x="101387" y="236543"/>
                </a:lnTo>
                <a:lnTo>
                  <a:pt x="8064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322057" y="5027421"/>
            <a:ext cx="197866" cy="2499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087489" y="5031994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5"/>
                </a:lnTo>
                <a:lnTo>
                  <a:pt x="142410" y="8217"/>
                </a:lnTo>
                <a:lnTo>
                  <a:pt x="175017" y="34659"/>
                </a:lnTo>
                <a:lnTo>
                  <a:pt x="194054" y="76769"/>
                </a:lnTo>
                <a:lnTo>
                  <a:pt x="198500" y="120649"/>
                </a:lnTo>
                <a:lnTo>
                  <a:pt x="198028" y="134796"/>
                </a:lnTo>
                <a:lnTo>
                  <a:pt x="186257" y="183330"/>
                </a:lnTo>
                <a:lnTo>
                  <a:pt x="159049" y="218594"/>
                </a:lnTo>
                <a:lnTo>
                  <a:pt x="123634" y="233941"/>
                </a:lnTo>
                <a:lnTo>
                  <a:pt x="8991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759829" y="5031994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5"/>
                </a:lnTo>
                <a:lnTo>
                  <a:pt x="142410" y="8217"/>
                </a:lnTo>
                <a:lnTo>
                  <a:pt x="175017" y="34659"/>
                </a:lnTo>
                <a:lnTo>
                  <a:pt x="194054" y="76769"/>
                </a:lnTo>
                <a:lnTo>
                  <a:pt x="198500" y="120649"/>
                </a:lnTo>
                <a:lnTo>
                  <a:pt x="198028" y="134796"/>
                </a:lnTo>
                <a:lnTo>
                  <a:pt x="186257" y="183330"/>
                </a:lnTo>
                <a:lnTo>
                  <a:pt x="159049" y="218594"/>
                </a:lnTo>
                <a:lnTo>
                  <a:pt x="123634" y="233941"/>
                </a:lnTo>
                <a:lnTo>
                  <a:pt x="8991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20815" y="5031994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59" h="236854">
                <a:moveTo>
                  <a:pt x="0" y="0"/>
                </a:moveTo>
                <a:lnTo>
                  <a:pt x="100710" y="0"/>
                </a:lnTo>
                <a:lnTo>
                  <a:pt x="118360" y="404"/>
                </a:lnTo>
                <a:lnTo>
                  <a:pt x="163974" y="10259"/>
                </a:lnTo>
                <a:lnTo>
                  <a:pt x="191103" y="46608"/>
                </a:lnTo>
                <a:lnTo>
                  <a:pt x="193675" y="66420"/>
                </a:lnTo>
                <a:lnTo>
                  <a:pt x="192698" y="79162"/>
                </a:lnTo>
                <a:lnTo>
                  <a:pt x="169195" y="118296"/>
                </a:lnTo>
                <a:lnTo>
                  <a:pt x="131190" y="132333"/>
                </a:lnTo>
                <a:lnTo>
                  <a:pt x="138572" y="136929"/>
                </a:lnTo>
                <a:lnTo>
                  <a:pt x="168608" y="167195"/>
                </a:lnTo>
                <a:lnTo>
                  <a:pt x="212851" y="236727"/>
                </a:lnTo>
                <a:lnTo>
                  <a:pt x="155701" y="236727"/>
                </a:lnTo>
                <a:lnTo>
                  <a:pt x="121157" y="185292"/>
                </a:lnTo>
                <a:lnTo>
                  <a:pt x="112656" y="172747"/>
                </a:lnTo>
                <a:lnTo>
                  <a:pt x="86613" y="142366"/>
                </a:lnTo>
                <a:lnTo>
                  <a:pt x="81533" y="140588"/>
                </a:lnTo>
                <a:lnTo>
                  <a:pt x="76580" y="138810"/>
                </a:lnTo>
                <a:lnTo>
                  <a:pt x="68452" y="137921"/>
                </a:lnTo>
                <a:lnTo>
                  <a:pt x="57530" y="137921"/>
                </a:lnTo>
                <a:lnTo>
                  <a:pt x="47878" y="137921"/>
                </a:lnTo>
                <a:lnTo>
                  <a:pt x="47878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23990" y="5031994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94614" y="0"/>
                </a:lnTo>
                <a:lnTo>
                  <a:pt x="107807" y="162"/>
                </a:lnTo>
                <a:lnTo>
                  <a:pt x="149669" y="6016"/>
                </a:lnTo>
                <a:lnTo>
                  <a:pt x="179450" y="31876"/>
                </a:lnTo>
                <a:lnTo>
                  <a:pt x="186689" y="59689"/>
                </a:lnTo>
                <a:lnTo>
                  <a:pt x="186140" y="67810"/>
                </a:lnTo>
                <a:lnTo>
                  <a:pt x="167227" y="102298"/>
                </a:lnTo>
                <a:lnTo>
                  <a:pt x="153416" y="110997"/>
                </a:lnTo>
                <a:lnTo>
                  <a:pt x="163633" y="114690"/>
                </a:lnTo>
                <a:lnTo>
                  <a:pt x="191783" y="140394"/>
                </a:lnTo>
                <a:lnTo>
                  <a:pt x="198374" y="168147"/>
                </a:lnTo>
                <a:lnTo>
                  <a:pt x="197899" y="176174"/>
                </a:lnTo>
                <a:lnTo>
                  <a:pt x="181927" y="213232"/>
                </a:lnTo>
                <a:lnTo>
                  <a:pt x="147447" y="233705"/>
                </a:lnTo>
                <a:lnTo>
                  <a:pt x="101387" y="236543"/>
                </a:lnTo>
                <a:lnTo>
                  <a:pt x="8064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94426" y="5031994"/>
            <a:ext cx="189230" cy="241300"/>
          </a:xfrm>
          <a:custGeom>
            <a:avLst/>
            <a:gdLst/>
            <a:ahLst/>
            <a:cxnLst/>
            <a:rect l="l" t="t" r="r" b="b"/>
            <a:pathLst>
              <a:path w="189229" h="241300">
                <a:moveTo>
                  <a:pt x="0" y="0"/>
                </a:moveTo>
                <a:lnTo>
                  <a:pt x="47751" y="0"/>
                </a:lnTo>
                <a:lnTo>
                  <a:pt x="47751" y="128269"/>
                </a:lnTo>
                <a:lnTo>
                  <a:pt x="47869" y="142174"/>
                </a:lnTo>
                <a:lnTo>
                  <a:pt x="54689" y="180927"/>
                </a:lnTo>
                <a:lnTo>
                  <a:pt x="95758" y="199897"/>
                </a:lnTo>
                <a:lnTo>
                  <a:pt x="105255" y="199393"/>
                </a:lnTo>
                <a:lnTo>
                  <a:pt x="138811" y="171195"/>
                </a:lnTo>
                <a:lnTo>
                  <a:pt x="140970" y="131063"/>
                </a:lnTo>
                <a:lnTo>
                  <a:pt x="140970" y="0"/>
                </a:lnTo>
                <a:lnTo>
                  <a:pt x="188722" y="0"/>
                </a:lnTo>
                <a:lnTo>
                  <a:pt x="188722" y="124332"/>
                </a:lnTo>
                <a:lnTo>
                  <a:pt x="188481" y="144099"/>
                </a:lnTo>
                <a:lnTo>
                  <a:pt x="184785" y="184657"/>
                </a:lnTo>
                <a:lnTo>
                  <a:pt x="164893" y="220089"/>
                </a:lnTo>
                <a:lnTo>
                  <a:pt x="122618" y="238998"/>
                </a:lnTo>
                <a:lnTo>
                  <a:pt x="97154" y="240791"/>
                </a:lnTo>
                <a:lnTo>
                  <a:pt x="81224" y="240311"/>
                </a:lnTo>
                <a:lnTo>
                  <a:pt x="37411" y="228725"/>
                </a:lnTo>
                <a:lnTo>
                  <a:pt x="9588" y="199850"/>
                </a:lnTo>
                <a:lnTo>
                  <a:pt x="1142" y="161210"/>
                </a:lnTo>
                <a:lnTo>
                  <a:pt x="0" y="12636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31409" y="5031994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6" y="236727"/>
                </a:lnTo>
                <a:lnTo>
                  <a:pt x="164845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40071" y="5031994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60" h="236854">
                <a:moveTo>
                  <a:pt x="0" y="0"/>
                </a:moveTo>
                <a:lnTo>
                  <a:pt x="100711" y="0"/>
                </a:lnTo>
                <a:lnTo>
                  <a:pt x="118360" y="404"/>
                </a:lnTo>
                <a:lnTo>
                  <a:pt x="163974" y="10259"/>
                </a:lnTo>
                <a:lnTo>
                  <a:pt x="191103" y="46608"/>
                </a:lnTo>
                <a:lnTo>
                  <a:pt x="193675" y="66420"/>
                </a:lnTo>
                <a:lnTo>
                  <a:pt x="192698" y="79162"/>
                </a:lnTo>
                <a:lnTo>
                  <a:pt x="169195" y="118296"/>
                </a:lnTo>
                <a:lnTo>
                  <a:pt x="131190" y="132333"/>
                </a:lnTo>
                <a:lnTo>
                  <a:pt x="138572" y="136929"/>
                </a:lnTo>
                <a:lnTo>
                  <a:pt x="168608" y="167195"/>
                </a:lnTo>
                <a:lnTo>
                  <a:pt x="212851" y="236727"/>
                </a:lnTo>
                <a:lnTo>
                  <a:pt x="155701" y="236727"/>
                </a:lnTo>
                <a:lnTo>
                  <a:pt x="121157" y="185292"/>
                </a:lnTo>
                <a:lnTo>
                  <a:pt x="112656" y="172747"/>
                </a:lnTo>
                <a:lnTo>
                  <a:pt x="86613" y="142366"/>
                </a:lnTo>
                <a:lnTo>
                  <a:pt x="81533" y="140588"/>
                </a:lnTo>
                <a:lnTo>
                  <a:pt x="76580" y="138810"/>
                </a:lnTo>
                <a:lnTo>
                  <a:pt x="68579" y="137921"/>
                </a:lnTo>
                <a:lnTo>
                  <a:pt x="57530" y="137921"/>
                </a:lnTo>
                <a:lnTo>
                  <a:pt x="47878" y="137921"/>
                </a:lnTo>
                <a:lnTo>
                  <a:pt x="47878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18964" y="5031994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131"/>
                </a:lnTo>
                <a:lnTo>
                  <a:pt x="47751" y="40131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1" y="132460"/>
                </a:lnTo>
                <a:lnTo>
                  <a:pt x="47751" y="196849"/>
                </a:lnTo>
                <a:lnTo>
                  <a:pt x="180086" y="196849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826127" y="5031994"/>
            <a:ext cx="48260" cy="236854"/>
          </a:xfrm>
          <a:custGeom>
            <a:avLst/>
            <a:gdLst/>
            <a:ahLst/>
            <a:cxnLst/>
            <a:rect l="l" t="t" r="r" b="b"/>
            <a:pathLst>
              <a:path w="48260" h="236854">
                <a:moveTo>
                  <a:pt x="0" y="0"/>
                </a:moveTo>
                <a:lnTo>
                  <a:pt x="47751" y="0"/>
                </a:lnTo>
                <a:lnTo>
                  <a:pt x="47751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606544" y="5031994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7" y="0"/>
                </a:lnTo>
                <a:lnTo>
                  <a:pt x="96617" y="234"/>
                </a:lnTo>
                <a:lnTo>
                  <a:pt x="143315" y="7008"/>
                </a:lnTo>
                <a:lnTo>
                  <a:pt x="173640" y="36321"/>
                </a:lnTo>
                <a:lnTo>
                  <a:pt x="181355" y="72897"/>
                </a:lnTo>
                <a:lnTo>
                  <a:pt x="180857" y="83327"/>
                </a:lnTo>
                <a:lnTo>
                  <a:pt x="164433" y="122777"/>
                </a:lnTo>
                <a:lnTo>
                  <a:pt x="128523" y="144144"/>
                </a:lnTo>
                <a:lnTo>
                  <a:pt x="78993" y="147446"/>
                </a:lnTo>
                <a:lnTo>
                  <a:pt x="47751" y="147446"/>
                </a:lnTo>
                <a:lnTo>
                  <a:pt x="47751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343272" y="5031994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6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70679" y="5031994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34"/>
                </a:lnTo>
                <a:lnTo>
                  <a:pt x="143315" y="7008"/>
                </a:lnTo>
                <a:lnTo>
                  <a:pt x="173640" y="36321"/>
                </a:lnTo>
                <a:lnTo>
                  <a:pt x="181356" y="72897"/>
                </a:lnTo>
                <a:lnTo>
                  <a:pt x="180857" y="83327"/>
                </a:lnTo>
                <a:lnTo>
                  <a:pt x="164433" y="122777"/>
                </a:lnTo>
                <a:lnTo>
                  <a:pt x="128524" y="144144"/>
                </a:lnTo>
                <a:lnTo>
                  <a:pt x="78994" y="147446"/>
                </a:lnTo>
                <a:lnTo>
                  <a:pt x="47752" y="147446"/>
                </a:lnTo>
                <a:lnTo>
                  <a:pt x="47752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58259" y="5031994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131"/>
                </a:lnTo>
                <a:lnTo>
                  <a:pt x="47751" y="40131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1" y="132460"/>
                </a:lnTo>
                <a:lnTo>
                  <a:pt x="47751" y="196849"/>
                </a:lnTo>
                <a:lnTo>
                  <a:pt x="180086" y="196849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343518" y="5028057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9" y="0"/>
                </a:moveTo>
                <a:lnTo>
                  <a:pt x="133937" y="4857"/>
                </a:lnTo>
                <a:lnTo>
                  <a:pt x="171957" y="30051"/>
                </a:lnTo>
                <a:lnTo>
                  <a:pt x="185674" y="71628"/>
                </a:lnTo>
                <a:lnTo>
                  <a:pt x="137922" y="73787"/>
                </a:lnTo>
                <a:lnTo>
                  <a:pt x="135893" y="65285"/>
                </a:lnTo>
                <a:lnTo>
                  <a:pt x="133032" y="58070"/>
                </a:lnTo>
                <a:lnTo>
                  <a:pt x="94487" y="39497"/>
                </a:lnTo>
                <a:lnTo>
                  <a:pt x="84601" y="40040"/>
                </a:lnTo>
                <a:lnTo>
                  <a:pt x="54228" y="56642"/>
                </a:lnTo>
                <a:lnTo>
                  <a:pt x="54228" y="62738"/>
                </a:lnTo>
                <a:lnTo>
                  <a:pt x="54228" y="68326"/>
                </a:lnTo>
                <a:lnTo>
                  <a:pt x="89451" y="88894"/>
                </a:lnTo>
                <a:lnTo>
                  <a:pt x="121572" y="97105"/>
                </a:lnTo>
                <a:lnTo>
                  <a:pt x="135588" y="101330"/>
                </a:lnTo>
                <a:lnTo>
                  <a:pt x="171735" y="120380"/>
                </a:lnTo>
                <a:lnTo>
                  <a:pt x="191829" y="160990"/>
                </a:lnTo>
                <a:lnTo>
                  <a:pt x="192404" y="171704"/>
                </a:lnTo>
                <a:lnTo>
                  <a:pt x="191710" y="181731"/>
                </a:lnTo>
                <a:lnTo>
                  <a:pt x="174888" y="218217"/>
                </a:lnTo>
                <a:lnTo>
                  <a:pt x="138221" y="240033"/>
                </a:lnTo>
                <a:lnTo>
                  <a:pt x="97662" y="244856"/>
                </a:lnTo>
                <a:lnTo>
                  <a:pt x="76493" y="243568"/>
                </a:lnTo>
                <a:lnTo>
                  <a:pt x="28701" y="224155"/>
                </a:lnTo>
                <a:lnTo>
                  <a:pt x="3520" y="182346"/>
                </a:lnTo>
                <a:lnTo>
                  <a:pt x="0" y="163703"/>
                </a:lnTo>
                <a:lnTo>
                  <a:pt x="46481" y="159131"/>
                </a:lnTo>
                <a:lnTo>
                  <a:pt x="49123" y="170062"/>
                </a:lnTo>
                <a:lnTo>
                  <a:pt x="52847" y="179435"/>
                </a:lnTo>
                <a:lnTo>
                  <a:pt x="87788" y="203906"/>
                </a:lnTo>
                <a:lnTo>
                  <a:pt x="98171" y="204597"/>
                </a:lnTo>
                <a:lnTo>
                  <a:pt x="108983" y="203979"/>
                </a:lnTo>
                <a:lnTo>
                  <a:pt x="141716" y="184150"/>
                </a:lnTo>
                <a:lnTo>
                  <a:pt x="144652" y="171958"/>
                </a:lnTo>
                <a:lnTo>
                  <a:pt x="144652" y="166370"/>
                </a:lnTo>
                <a:lnTo>
                  <a:pt x="143001" y="161544"/>
                </a:lnTo>
                <a:lnTo>
                  <a:pt x="139700" y="157607"/>
                </a:lnTo>
                <a:lnTo>
                  <a:pt x="136398" y="153670"/>
                </a:lnTo>
                <a:lnTo>
                  <a:pt x="97819" y="140462"/>
                </a:lnTo>
                <a:lnTo>
                  <a:pt x="84200" y="137033"/>
                </a:lnTo>
                <a:lnTo>
                  <a:pt x="66464" y="132006"/>
                </a:lnTo>
                <a:lnTo>
                  <a:pt x="30352" y="113665"/>
                </a:lnTo>
                <a:lnTo>
                  <a:pt x="9868" y="79517"/>
                </a:lnTo>
                <a:lnTo>
                  <a:pt x="8508" y="66040"/>
                </a:lnTo>
                <a:lnTo>
                  <a:pt x="9151" y="57134"/>
                </a:lnTo>
                <a:lnTo>
                  <a:pt x="31305" y="18319"/>
                </a:lnTo>
                <a:lnTo>
                  <a:pt x="69627" y="2016"/>
                </a:lnTo>
                <a:lnTo>
                  <a:pt x="81748" y="502"/>
                </a:lnTo>
                <a:lnTo>
                  <a:pt x="9486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22539" y="5028057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8" y="0"/>
                </a:moveTo>
                <a:lnTo>
                  <a:pt x="133937" y="4857"/>
                </a:lnTo>
                <a:lnTo>
                  <a:pt x="171957" y="30051"/>
                </a:lnTo>
                <a:lnTo>
                  <a:pt x="185674" y="71628"/>
                </a:lnTo>
                <a:lnTo>
                  <a:pt x="137921" y="73787"/>
                </a:lnTo>
                <a:lnTo>
                  <a:pt x="135947" y="65285"/>
                </a:lnTo>
                <a:lnTo>
                  <a:pt x="133080" y="58070"/>
                </a:lnTo>
                <a:lnTo>
                  <a:pt x="94487" y="39497"/>
                </a:lnTo>
                <a:lnTo>
                  <a:pt x="84601" y="40040"/>
                </a:lnTo>
                <a:lnTo>
                  <a:pt x="54228" y="56642"/>
                </a:lnTo>
                <a:lnTo>
                  <a:pt x="54228" y="62738"/>
                </a:lnTo>
                <a:lnTo>
                  <a:pt x="54228" y="68326"/>
                </a:lnTo>
                <a:lnTo>
                  <a:pt x="89451" y="88894"/>
                </a:lnTo>
                <a:lnTo>
                  <a:pt x="121572" y="97105"/>
                </a:lnTo>
                <a:lnTo>
                  <a:pt x="135588" y="101330"/>
                </a:lnTo>
                <a:lnTo>
                  <a:pt x="171735" y="120380"/>
                </a:lnTo>
                <a:lnTo>
                  <a:pt x="191829" y="160990"/>
                </a:lnTo>
                <a:lnTo>
                  <a:pt x="192404" y="171704"/>
                </a:lnTo>
                <a:lnTo>
                  <a:pt x="191710" y="181731"/>
                </a:lnTo>
                <a:lnTo>
                  <a:pt x="174888" y="218217"/>
                </a:lnTo>
                <a:lnTo>
                  <a:pt x="138221" y="240033"/>
                </a:lnTo>
                <a:lnTo>
                  <a:pt x="97662" y="244856"/>
                </a:lnTo>
                <a:lnTo>
                  <a:pt x="76493" y="243568"/>
                </a:lnTo>
                <a:lnTo>
                  <a:pt x="28701" y="224155"/>
                </a:lnTo>
                <a:lnTo>
                  <a:pt x="3520" y="182346"/>
                </a:lnTo>
                <a:lnTo>
                  <a:pt x="0" y="163703"/>
                </a:lnTo>
                <a:lnTo>
                  <a:pt x="46481" y="159131"/>
                </a:lnTo>
                <a:lnTo>
                  <a:pt x="49123" y="170062"/>
                </a:lnTo>
                <a:lnTo>
                  <a:pt x="52847" y="179435"/>
                </a:lnTo>
                <a:lnTo>
                  <a:pt x="87788" y="203906"/>
                </a:lnTo>
                <a:lnTo>
                  <a:pt x="98170" y="204597"/>
                </a:lnTo>
                <a:lnTo>
                  <a:pt x="108983" y="203979"/>
                </a:lnTo>
                <a:lnTo>
                  <a:pt x="141716" y="184150"/>
                </a:lnTo>
                <a:lnTo>
                  <a:pt x="144652" y="171958"/>
                </a:lnTo>
                <a:lnTo>
                  <a:pt x="144652" y="166370"/>
                </a:lnTo>
                <a:lnTo>
                  <a:pt x="108759" y="143319"/>
                </a:lnTo>
                <a:lnTo>
                  <a:pt x="84200" y="137033"/>
                </a:lnTo>
                <a:lnTo>
                  <a:pt x="66464" y="132006"/>
                </a:lnTo>
                <a:lnTo>
                  <a:pt x="30352" y="113665"/>
                </a:lnTo>
                <a:lnTo>
                  <a:pt x="9868" y="79517"/>
                </a:lnTo>
                <a:lnTo>
                  <a:pt x="8508" y="66040"/>
                </a:lnTo>
                <a:lnTo>
                  <a:pt x="9151" y="57134"/>
                </a:lnTo>
                <a:lnTo>
                  <a:pt x="31305" y="18319"/>
                </a:lnTo>
                <a:lnTo>
                  <a:pt x="69627" y="2016"/>
                </a:lnTo>
                <a:lnTo>
                  <a:pt x="81748" y="502"/>
                </a:lnTo>
                <a:lnTo>
                  <a:pt x="9486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48908" y="5023484"/>
            <a:ext cx="238760" cy="25387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22552" y="5424296"/>
            <a:ext cx="3264027" cy="2449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21605" y="5468365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20" h="60325">
                <a:moveTo>
                  <a:pt x="0" y="0"/>
                </a:moveTo>
                <a:lnTo>
                  <a:pt x="0" y="60071"/>
                </a:lnTo>
                <a:lnTo>
                  <a:pt x="35306" y="60071"/>
                </a:lnTo>
                <a:lnTo>
                  <a:pt x="78232" y="57150"/>
                </a:lnTo>
                <a:lnTo>
                  <a:pt x="96520" y="36449"/>
                </a:lnTo>
                <a:lnTo>
                  <a:pt x="96520" y="29337"/>
                </a:lnTo>
                <a:lnTo>
                  <a:pt x="96520" y="21336"/>
                </a:lnTo>
                <a:lnTo>
                  <a:pt x="60531" y="190"/>
                </a:lnTo>
                <a:lnTo>
                  <a:pt x="3721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388361" y="5468365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19" h="60325">
                <a:moveTo>
                  <a:pt x="0" y="0"/>
                </a:moveTo>
                <a:lnTo>
                  <a:pt x="0" y="60071"/>
                </a:lnTo>
                <a:lnTo>
                  <a:pt x="35306" y="60071"/>
                </a:lnTo>
                <a:lnTo>
                  <a:pt x="78231" y="57150"/>
                </a:lnTo>
                <a:lnTo>
                  <a:pt x="96519" y="36449"/>
                </a:lnTo>
                <a:lnTo>
                  <a:pt x="96519" y="29337"/>
                </a:lnTo>
                <a:lnTo>
                  <a:pt x="96519" y="21336"/>
                </a:lnTo>
                <a:lnTo>
                  <a:pt x="60531" y="190"/>
                </a:lnTo>
                <a:lnTo>
                  <a:pt x="3721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70304" y="5468365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5" h="67310">
                <a:moveTo>
                  <a:pt x="0" y="0"/>
                </a:moveTo>
                <a:lnTo>
                  <a:pt x="0" y="67183"/>
                </a:lnTo>
                <a:lnTo>
                  <a:pt x="26162" y="67183"/>
                </a:lnTo>
                <a:lnTo>
                  <a:pt x="70357" y="60960"/>
                </a:lnTo>
                <a:lnTo>
                  <a:pt x="84327" y="40386"/>
                </a:lnTo>
                <a:lnTo>
                  <a:pt x="84327" y="33401"/>
                </a:lnTo>
                <a:lnTo>
                  <a:pt x="84327" y="24765"/>
                </a:lnTo>
                <a:lnTo>
                  <a:pt x="81787" y="17653"/>
                </a:lnTo>
                <a:lnTo>
                  <a:pt x="76707" y="12065"/>
                </a:lnTo>
                <a:lnTo>
                  <a:pt x="71754" y="6477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516884" y="5465064"/>
            <a:ext cx="131445" cy="163195"/>
          </a:xfrm>
          <a:custGeom>
            <a:avLst/>
            <a:gdLst/>
            <a:ahLst/>
            <a:cxnLst/>
            <a:rect l="l" t="t" r="r" b="b"/>
            <a:pathLst>
              <a:path w="131445" h="163195">
                <a:moveTo>
                  <a:pt x="65658" y="0"/>
                </a:moveTo>
                <a:lnTo>
                  <a:pt x="27797" y="11412"/>
                </a:lnTo>
                <a:lnTo>
                  <a:pt x="4492" y="45720"/>
                </a:lnTo>
                <a:lnTo>
                  <a:pt x="0" y="81407"/>
                </a:lnTo>
                <a:lnTo>
                  <a:pt x="1146" y="100292"/>
                </a:lnTo>
                <a:lnTo>
                  <a:pt x="18541" y="142379"/>
                </a:lnTo>
                <a:lnTo>
                  <a:pt x="51992" y="161833"/>
                </a:lnTo>
                <a:lnTo>
                  <a:pt x="65658" y="163131"/>
                </a:lnTo>
                <a:lnTo>
                  <a:pt x="79303" y="161843"/>
                </a:lnTo>
                <a:lnTo>
                  <a:pt x="112521" y="142532"/>
                </a:lnTo>
                <a:lnTo>
                  <a:pt x="129792" y="100066"/>
                </a:lnTo>
                <a:lnTo>
                  <a:pt x="130937" y="80772"/>
                </a:lnTo>
                <a:lnTo>
                  <a:pt x="129817" y="61696"/>
                </a:lnTo>
                <a:lnTo>
                  <a:pt x="113029" y="20066"/>
                </a:lnTo>
                <a:lnTo>
                  <a:pt x="79704" y="1260"/>
                </a:lnTo>
                <a:lnTo>
                  <a:pt x="6565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878583" y="5460491"/>
            <a:ext cx="140081" cy="1722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673727" y="5428234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60" h="236854">
                <a:moveTo>
                  <a:pt x="0" y="0"/>
                </a:moveTo>
                <a:lnTo>
                  <a:pt x="100711" y="0"/>
                </a:lnTo>
                <a:lnTo>
                  <a:pt x="118360" y="404"/>
                </a:lnTo>
                <a:lnTo>
                  <a:pt x="163974" y="10259"/>
                </a:lnTo>
                <a:lnTo>
                  <a:pt x="191103" y="46608"/>
                </a:lnTo>
                <a:lnTo>
                  <a:pt x="193675" y="66420"/>
                </a:lnTo>
                <a:lnTo>
                  <a:pt x="192698" y="79162"/>
                </a:lnTo>
                <a:lnTo>
                  <a:pt x="169195" y="118296"/>
                </a:lnTo>
                <a:lnTo>
                  <a:pt x="131190" y="132333"/>
                </a:lnTo>
                <a:lnTo>
                  <a:pt x="138572" y="136929"/>
                </a:lnTo>
                <a:lnTo>
                  <a:pt x="168608" y="167181"/>
                </a:lnTo>
                <a:lnTo>
                  <a:pt x="212851" y="236778"/>
                </a:lnTo>
                <a:lnTo>
                  <a:pt x="155701" y="236778"/>
                </a:lnTo>
                <a:lnTo>
                  <a:pt x="121158" y="185254"/>
                </a:lnTo>
                <a:lnTo>
                  <a:pt x="112656" y="172720"/>
                </a:lnTo>
                <a:lnTo>
                  <a:pt x="86613" y="142366"/>
                </a:lnTo>
                <a:lnTo>
                  <a:pt x="81534" y="140588"/>
                </a:lnTo>
                <a:lnTo>
                  <a:pt x="76581" y="138810"/>
                </a:lnTo>
                <a:lnTo>
                  <a:pt x="68580" y="137921"/>
                </a:lnTo>
                <a:lnTo>
                  <a:pt x="57531" y="137921"/>
                </a:lnTo>
                <a:lnTo>
                  <a:pt x="47878" y="137921"/>
                </a:lnTo>
                <a:lnTo>
                  <a:pt x="47878" y="236778"/>
                </a:lnTo>
                <a:lnTo>
                  <a:pt x="0" y="23677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452620" y="5428234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131"/>
                </a:lnTo>
                <a:lnTo>
                  <a:pt x="47751" y="40131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1" y="132460"/>
                </a:lnTo>
                <a:lnTo>
                  <a:pt x="47751" y="196888"/>
                </a:lnTo>
                <a:lnTo>
                  <a:pt x="180085" y="196888"/>
                </a:lnTo>
                <a:lnTo>
                  <a:pt x="180085" y="236778"/>
                </a:lnTo>
                <a:lnTo>
                  <a:pt x="0" y="23677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213478" y="5428234"/>
            <a:ext cx="189865" cy="236854"/>
          </a:xfrm>
          <a:custGeom>
            <a:avLst/>
            <a:gdLst/>
            <a:ahLst/>
            <a:cxnLst/>
            <a:rect l="l" t="t" r="r" b="b"/>
            <a:pathLst>
              <a:path w="189864" h="236854">
                <a:moveTo>
                  <a:pt x="0" y="0"/>
                </a:moveTo>
                <a:lnTo>
                  <a:pt x="47879" y="0"/>
                </a:lnTo>
                <a:lnTo>
                  <a:pt x="47879" y="93217"/>
                </a:lnTo>
                <a:lnTo>
                  <a:pt x="141478" y="93217"/>
                </a:lnTo>
                <a:lnTo>
                  <a:pt x="141478" y="0"/>
                </a:lnTo>
                <a:lnTo>
                  <a:pt x="189357" y="0"/>
                </a:lnTo>
                <a:lnTo>
                  <a:pt x="189357" y="236778"/>
                </a:lnTo>
                <a:lnTo>
                  <a:pt x="141478" y="236778"/>
                </a:lnTo>
                <a:lnTo>
                  <a:pt x="141478" y="133222"/>
                </a:lnTo>
                <a:lnTo>
                  <a:pt x="47879" y="133222"/>
                </a:lnTo>
                <a:lnTo>
                  <a:pt x="47879" y="236778"/>
                </a:lnTo>
                <a:lnTo>
                  <a:pt x="0" y="23677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29990" y="5423661"/>
            <a:ext cx="197866" cy="2499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196208" y="5423661"/>
            <a:ext cx="237744" cy="24592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888995" y="5428234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4" y="0"/>
                </a:lnTo>
                <a:lnTo>
                  <a:pt x="175514" y="40131"/>
                </a:lnTo>
                <a:lnTo>
                  <a:pt x="47752" y="40131"/>
                </a:lnTo>
                <a:lnTo>
                  <a:pt x="47752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2" y="132460"/>
                </a:lnTo>
                <a:lnTo>
                  <a:pt x="47752" y="196888"/>
                </a:lnTo>
                <a:lnTo>
                  <a:pt x="180086" y="196888"/>
                </a:lnTo>
                <a:lnTo>
                  <a:pt x="180086" y="236778"/>
                </a:lnTo>
                <a:lnTo>
                  <a:pt x="0" y="23677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340482" y="5428234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60" h="236854">
                <a:moveTo>
                  <a:pt x="0" y="0"/>
                </a:moveTo>
                <a:lnTo>
                  <a:pt x="100711" y="0"/>
                </a:lnTo>
                <a:lnTo>
                  <a:pt x="118360" y="404"/>
                </a:lnTo>
                <a:lnTo>
                  <a:pt x="163974" y="10259"/>
                </a:lnTo>
                <a:lnTo>
                  <a:pt x="191103" y="46608"/>
                </a:lnTo>
                <a:lnTo>
                  <a:pt x="193675" y="66420"/>
                </a:lnTo>
                <a:lnTo>
                  <a:pt x="192698" y="79162"/>
                </a:lnTo>
                <a:lnTo>
                  <a:pt x="169195" y="118296"/>
                </a:lnTo>
                <a:lnTo>
                  <a:pt x="131191" y="132333"/>
                </a:lnTo>
                <a:lnTo>
                  <a:pt x="138572" y="136929"/>
                </a:lnTo>
                <a:lnTo>
                  <a:pt x="168608" y="167181"/>
                </a:lnTo>
                <a:lnTo>
                  <a:pt x="212852" y="236778"/>
                </a:lnTo>
                <a:lnTo>
                  <a:pt x="155702" y="236778"/>
                </a:lnTo>
                <a:lnTo>
                  <a:pt x="121158" y="185254"/>
                </a:lnTo>
                <a:lnTo>
                  <a:pt x="112656" y="172720"/>
                </a:lnTo>
                <a:lnTo>
                  <a:pt x="86614" y="142366"/>
                </a:lnTo>
                <a:lnTo>
                  <a:pt x="81534" y="140588"/>
                </a:lnTo>
                <a:lnTo>
                  <a:pt x="76581" y="138810"/>
                </a:lnTo>
                <a:lnTo>
                  <a:pt x="68580" y="137921"/>
                </a:lnTo>
                <a:lnTo>
                  <a:pt x="57531" y="137921"/>
                </a:lnTo>
                <a:lnTo>
                  <a:pt x="47879" y="137921"/>
                </a:lnTo>
                <a:lnTo>
                  <a:pt x="47879" y="236778"/>
                </a:lnTo>
                <a:lnTo>
                  <a:pt x="0" y="23677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096261" y="5423661"/>
            <a:ext cx="197866" cy="2499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22552" y="5428234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34"/>
                </a:lnTo>
                <a:lnTo>
                  <a:pt x="143315" y="7008"/>
                </a:lnTo>
                <a:lnTo>
                  <a:pt x="173640" y="36321"/>
                </a:lnTo>
                <a:lnTo>
                  <a:pt x="181355" y="72897"/>
                </a:lnTo>
                <a:lnTo>
                  <a:pt x="180857" y="83327"/>
                </a:lnTo>
                <a:lnTo>
                  <a:pt x="164433" y="122777"/>
                </a:lnTo>
                <a:lnTo>
                  <a:pt x="128523" y="144144"/>
                </a:lnTo>
                <a:lnTo>
                  <a:pt x="78993" y="147446"/>
                </a:lnTo>
                <a:lnTo>
                  <a:pt x="47752" y="147446"/>
                </a:lnTo>
                <a:lnTo>
                  <a:pt x="47752" y="236778"/>
                </a:lnTo>
                <a:lnTo>
                  <a:pt x="0" y="23677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961129" y="5419725"/>
            <a:ext cx="215392" cy="25388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467608" y="5424296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70" h="245110">
                <a:moveTo>
                  <a:pt x="114426" y="0"/>
                </a:moveTo>
                <a:lnTo>
                  <a:pt x="161575" y="8096"/>
                </a:lnTo>
                <a:lnTo>
                  <a:pt x="198246" y="32384"/>
                </a:lnTo>
                <a:lnTo>
                  <a:pt x="221742" y="71199"/>
                </a:lnTo>
                <a:lnTo>
                  <a:pt x="229615" y="122681"/>
                </a:lnTo>
                <a:lnTo>
                  <a:pt x="227663" y="149788"/>
                </a:lnTo>
                <a:lnTo>
                  <a:pt x="212042" y="194628"/>
                </a:lnTo>
                <a:lnTo>
                  <a:pt x="181516" y="226535"/>
                </a:lnTo>
                <a:lnTo>
                  <a:pt x="139848" y="242719"/>
                </a:lnTo>
                <a:lnTo>
                  <a:pt x="115062" y="244741"/>
                </a:lnTo>
                <a:lnTo>
                  <a:pt x="90033" y="242729"/>
                </a:lnTo>
                <a:lnTo>
                  <a:pt x="48071" y="226626"/>
                </a:lnTo>
                <a:lnTo>
                  <a:pt x="17520" y="194899"/>
                </a:lnTo>
                <a:lnTo>
                  <a:pt x="1950" y="150524"/>
                </a:lnTo>
                <a:lnTo>
                  <a:pt x="0" y="123824"/>
                </a:lnTo>
                <a:lnTo>
                  <a:pt x="668" y="106463"/>
                </a:lnTo>
                <a:lnTo>
                  <a:pt x="10794" y="63118"/>
                </a:lnTo>
                <a:lnTo>
                  <a:pt x="32892" y="30606"/>
                </a:lnTo>
                <a:lnTo>
                  <a:pt x="74975" y="5197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655951" y="5424296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5" h="245110">
                <a:moveTo>
                  <a:pt x="94868" y="0"/>
                </a:moveTo>
                <a:lnTo>
                  <a:pt x="133937" y="4857"/>
                </a:lnTo>
                <a:lnTo>
                  <a:pt x="171957" y="30051"/>
                </a:lnTo>
                <a:lnTo>
                  <a:pt x="185674" y="71627"/>
                </a:lnTo>
                <a:lnTo>
                  <a:pt x="137922" y="73786"/>
                </a:lnTo>
                <a:lnTo>
                  <a:pt x="135947" y="65285"/>
                </a:lnTo>
                <a:lnTo>
                  <a:pt x="133080" y="58070"/>
                </a:lnTo>
                <a:lnTo>
                  <a:pt x="94487" y="39496"/>
                </a:lnTo>
                <a:lnTo>
                  <a:pt x="84601" y="40040"/>
                </a:lnTo>
                <a:lnTo>
                  <a:pt x="54229" y="56641"/>
                </a:lnTo>
                <a:lnTo>
                  <a:pt x="54229" y="62737"/>
                </a:lnTo>
                <a:lnTo>
                  <a:pt x="54229" y="68325"/>
                </a:lnTo>
                <a:lnTo>
                  <a:pt x="89451" y="88894"/>
                </a:lnTo>
                <a:lnTo>
                  <a:pt x="121572" y="97105"/>
                </a:lnTo>
                <a:lnTo>
                  <a:pt x="135588" y="101330"/>
                </a:lnTo>
                <a:lnTo>
                  <a:pt x="171735" y="120380"/>
                </a:lnTo>
                <a:lnTo>
                  <a:pt x="191829" y="161011"/>
                </a:lnTo>
                <a:lnTo>
                  <a:pt x="192405" y="171754"/>
                </a:lnTo>
                <a:lnTo>
                  <a:pt x="191710" y="181767"/>
                </a:lnTo>
                <a:lnTo>
                  <a:pt x="174888" y="218175"/>
                </a:lnTo>
                <a:lnTo>
                  <a:pt x="138221" y="240047"/>
                </a:lnTo>
                <a:lnTo>
                  <a:pt x="97662" y="244906"/>
                </a:lnTo>
                <a:lnTo>
                  <a:pt x="76493" y="243609"/>
                </a:lnTo>
                <a:lnTo>
                  <a:pt x="28701" y="224154"/>
                </a:lnTo>
                <a:lnTo>
                  <a:pt x="3520" y="182369"/>
                </a:lnTo>
                <a:lnTo>
                  <a:pt x="0" y="163702"/>
                </a:lnTo>
                <a:lnTo>
                  <a:pt x="46481" y="159130"/>
                </a:lnTo>
                <a:lnTo>
                  <a:pt x="49123" y="170080"/>
                </a:lnTo>
                <a:lnTo>
                  <a:pt x="52847" y="179465"/>
                </a:lnTo>
                <a:lnTo>
                  <a:pt x="87788" y="203847"/>
                </a:lnTo>
                <a:lnTo>
                  <a:pt x="98171" y="204533"/>
                </a:lnTo>
                <a:lnTo>
                  <a:pt x="108983" y="203923"/>
                </a:lnTo>
                <a:lnTo>
                  <a:pt x="141716" y="184172"/>
                </a:lnTo>
                <a:lnTo>
                  <a:pt x="144653" y="171919"/>
                </a:lnTo>
                <a:lnTo>
                  <a:pt x="144653" y="166319"/>
                </a:lnTo>
                <a:lnTo>
                  <a:pt x="143001" y="161543"/>
                </a:lnTo>
                <a:lnTo>
                  <a:pt x="139700" y="157606"/>
                </a:lnTo>
                <a:lnTo>
                  <a:pt x="136398" y="153669"/>
                </a:lnTo>
                <a:lnTo>
                  <a:pt x="97819" y="140462"/>
                </a:lnTo>
                <a:lnTo>
                  <a:pt x="84200" y="137032"/>
                </a:lnTo>
                <a:lnTo>
                  <a:pt x="66464" y="132006"/>
                </a:lnTo>
                <a:lnTo>
                  <a:pt x="30353" y="113664"/>
                </a:lnTo>
                <a:lnTo>
                  <a:pt x="9868" y="79517"/>
                </a:lnTo>
                <a:lnTo>
                  <a:pt x="8509" y="66039"/>
                </a:lnTo>
                <a:lnTo>
                  <a:pt x="9151" y="57134"/>
                </a:lnTo>
                <a:lnTo>
                  <a:pt x="31305" y="18319"/>
                </a:lnTo>
                <a:lnTo>
                  <a:pt x="69627" y="2016"/>
                </a:lnTo>
                <a:lnTo>
                  <a:pt x="81748" y="502"/>
                </a:lnTo>
                <a:lnTo>
                  <a:pt x="9486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29307" y="5419725"/>
            <a:ext cx="238760" cy="25388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71032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5">
                <a:moveTo>
                  <a:pt x="0" y="886968"/>
                </a:moveTo>
                <a:lnTo>
                  <a:pt x="12192000" y="886968"/>
                </a:lnTo>
                <a:lnTo>
                  <a:pt x="12192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92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0116" y="6336588"/>
            <a:ext cx="1209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www.forez-est.fr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22864" y="6071615"/>
            <a:ext cx="1207007" cy="687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9132" y="335279"/>
            <a:ext cx="7464552" cy="5597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9907" y="1983739"/>
            <a:ext cx="2735834" cy="62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4395" y="2190495"/>
            <a:ext cx="209423" cy="133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1948" y="1983739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4" h="100330">
                <a:moveTo>
                  <a:pt x="0" y="0"/>
                </a:moveTo>
                <a:lnTo>
                  <a:pt x="105409" y="0"/>
                </a:lnTo>
                <a:lnTo>
                  <a:pt x="151637" y="100202"/>
                </a:lnTo>
                <a:lnTo>
                  <a:pt x="92328" y="10020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9045" y="1983739"/>
            <a:ext cx="3688460" cy="627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232" y="2195067"/>
            <a:ext cx="210185" cy="325120"/>
          </a:xfrm>
          <a:custGeom>
            <a:avLst/>
            <a:gdLst/>
            <a:ahLst/>
            <a:cxnLst/>
            <a:rect l="l" t="t" r="r" b="b"/>
            <a:pathLst>
              <a:path w="210185" h="325119">
                <a:moveTo>
                  <a:pt x="0" y="0"/>
                </a:moveTo>
                <a:lnTo>
                  <a:pt x="0" y="325120"/>
                </a:lnTo>
                <a:lnTo>
                  <a:pt x="74040" y="325120"/>
                </a:lnTo>
                <a:lnTo>
                  <a:pt x="123315" y="322494"/>
                </a:lnTo>
                <a:lnTo>
                  <a:pt x="165488" y="306740"/>
                </a:lnTo>
                <a:lnTo>
                  <a:pt x="194492" y="267989"/>
                </a:lnTo>
                <a:lnTo>
                  <a:pt x="207438" y="213645"/>
                </a:lnTo>
                <a:lnTo>
                  <a:pt x="209930" y="162687"/>
                </a:lnTo>
                <a:lnTo>
                  <a:pt x="209309" y="135925"/>
                </a:lnTo>
                <a:lnTo>
                  <a:pt x="204305" y="92213"/>
                </a:lnTo>
                <a:lnTo>
                  <a:pt x="187801" y="48228"/>
                </a:lnTo>
                <a:lnTo>
                  <a:pt x="162111" y="19950"/>
                </a:lnTo>
                <a:lnTo>
                  <a:pt x="125856" y="4699"/>
                </a:lnTo>
                <a:lnTo>
                  <a:pt x="72368" y="287"/>
                </a:lnTo>
                <a:lnTo>
                  <a:pt x="4457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9485" y="2108835"/>
            <a:ext cx="110871" cy="212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08747" y="1983739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5" h="100330">
                <a:moveTo>
                  <a:pt x="0" y="0"/>
                </a:moveTo>
                <a:lnTo>
                  <a:pt x="105409" y="0"/>
                </a:lnTo>
                <a:lnTo>
                  <a:pt x="151637" y="100202"/>
                </a:lnTo>
                <a:lnTo>
                  <a:pt x="92328" y="10020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3803" y="2926588"/>
            <a:ext cx="3716908" cy="50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29683" y="3207385"/>
            <a:ext cx="218821" cy="1403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56352" y="3049523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5" h="182244">
                <a:moveTo>
                  <a:pt x="66294" y="0"/>
                </a:moveTo>
                <a:lnTo>
                  <a:pt x="0" y="182117"/>
                </a:lnTo>
                <a:lnTo>
                  <a:pt x="133985" y="182117"/>
                </a:lnTo>
                <a:lnTo>
                  <a:pt x="6629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79952" y="3049523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5" h="182244">
                <a:moveTo>
                  <a:pt x="66294" y="0"/>
                </a:moveTo>
                <a:lnTo>
                  <a:pt x="0" y="182117"/>
                </a:lnTo>
                <a:lnTo>
                  <a:pt x="133985" y="182117"/>
                </a:lnTo>
                <a:lnTo>
                  <a:pt x="6629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9683" y="3012058"/>
            <a:ext cx="200660" cy="122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6930" y="3945576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6930" y="3945576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9767" y="3784727"/>
            <a:ext cx="7409560" cy="293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79917" y="3980179"/>
            <a:ext cx="49530" cy="98425"/>
          </a:xfrm>
          <a:custGeom>
            <a:avLst/>
            <a:gdLst/>
            <a:ahLst/>
            <a:cxnLst/>
            <a:rect l="l" t="t" r="r" b="b"/>
            <a:pathLst>
              <a:path w="49529" h="98425">
                <a:moveTo>
                  <a:pt x="3809" y="0"/>
                </a:moveTo>
                <a:lnTo>
                  <a:pt x="49149" y="0"/>
                </a:lnTo>
                <a:lnTo>
                  <a:pt x="49149" y="32385"/>
                </a:lnTo>
                <a:lnTo>
                  <a:pt x="43433" y="71120"/>
                </a:lnTo>
                <a:lnTo>
                  <a:pt x="8889" y="98171"/>
                </a:lnTo>
                <a:lnTo>
                  <a:pt x="0" y="79375"/>
                </a:lnTo>
                <a:lnTo>
                  <a:pt x="9143" y="76454"/>
                </a:lnTo>
                <a:lnTo>
                  <a:pt x="15748" y="72263"/>
                </a:lnTo>
                <a:lnTo>
                  <a:pt x="19557" y="66929"/>
                </a:lnTo>
                <a:lnTo>
                  <a:pt x="23494" y="61722"/>
                </a:lnTo>
                <a:lnTo>
                  <a:pt x="25526" y="54483"/>
                </a:lnTo>
                <a:lnTo>
                  <a:pt x="25780" y="45339"/>
                </a:lnTo>
                <a:lnTo>
                  <a:pt x="3809" y="45339"/>
                </a:lnTo>
                <a:lnTo>
                  <a:pt x="380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97521" y="3922395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0" y="0"/>
                </a:moveTo>
                <a:lnTo>
                  <a:pt x="0" y="63245"/>
                </a:lnTo>
                <a:lnTo>
                  <a:pt x="44196" y="63245"/>
                </a:lnTo>
                <a:lnTo>
                  <a:pt x="84074" y="60451"/>
                </a:lnTo>
                <a:lnTo>
                  <a:pt x="94360" y="52323"/>
                </a:lnTo>
                <a:lnTo>
                  <a:pt x="98805" y="47370"/>
                </a:lnTo>
                <a:lnTo>
                  <a:pt x="101092" y="40639"/>
                </a:lnTo>
                <a:lnTo>
                  <a:pt x="101092" y="32257"/>
                </a:lnTo>
                <a:lnTo>
                  <a:pt x="101092" y="25145"/>
                </a:lnTo>
                <a:lnTo>
                  <a:pt x="99313" y="19049"/>
                </a:lnTo>
                <a:lnTo>
                  <a:pt x="95884" y="14096"/>
                </a:lnTo>
                <a:lnTo>
                  <a:pt x="92455" y="9143"/>
                </a:lnTo>
                <a:lnTo>
                  <a:pt x="53466" y="194"/>
                </a:lnTo>
                <a:lnTo>
                  <a:pt x="3860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93356" y="3844035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3"/>
                </a:lnTo>
                <a:lnTo>
                  <a:pt x="64643" y="87883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2757" y="3844035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3"/>
                </a:lnTo>
                <a:lnTo>
                  <a:pt x="64642" y="87883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96560" y="3844035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3"/>
                </a:lnTo>
                <a:lnTo>
                  <a:pt x="64642" y="87883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94709" y="3844035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3"/>
                </a:lnTo>
                <a:lnTo>
                  <a:pt x="64642" y="87883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50280" y="3828796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844"/>
                </a:lnTo>
                <a:lnTo>
                  <a:pt x="35687" y="156844"/>
                </a:lnTo>
                <a:lnTo>
                  <a:pt x="78740" y="149351"/>
                </a:lnTo>
                <a:lnTo>
                  <a:pt x="98540" y="113204"/>
                </a:lnTo>
                <a:lnTo>
                  <a:pt x="101219" y="78485"/>
                </a:lnTo>
                <a:lnTo>
                  <a:pt x="100929" y="65575"/>
                </a:lnTo>
                <a:lnTo>
                  <a:pt x="90598" y="23272"/>
                </a:lnTo>
                <a:lnTo>
                  <a:pt x="54538" y="1285"/>
                </a:lnTo>
                <a:lnTo>
                  <a:pt x="2146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31665" y="3828796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844"/>
                </a:lnTo>
                <a:lnTo>
                  <a:pt x="35687" y="156844"/>
                </a:lnTo>
                <a:lnTo>
                  <a:pt x="78739" y="149351"/>
                </a:lnTo>
                <a:lnTo>
                  <a:pt x="98540" y="113204"/>
                </a:lnTo>
                <a:lnTo>
                  <a:pt x="101219" y="78485"/>
                </a:lnTo>
                <a:lnTo>
                  <a:pt x="100929" y="65575"/>
                </a:lnTo>
                <a:lnTo>
                  <a:pt x="90598" y="23272"/>
                </a:lnTo>
                <a:lnTo>
                  <a:pt x="54538" y="1285"/>
                </a:lnTo>
                <a:lnTo>
                  <a:pt x="2146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5032" y="3828796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2"/>
                </a:lnTo>
                <a:lnTo>
                  <a:pt x="26162" y="67182"/>
                </a:lnTo>
                <a:lnTo>
                  <a:pt x="70357" y="61086"/>
                </a:lnTo>
                <a:lnTo>
                  <a:pt x="84327" y="40512"/>
                </a:lnTo>
                <a:lnTo>
                  <a:pt x="84327" y="33527"/>
                </a:lnTo>
                <a:lnTo>
                  <a:pt x="84327" y="24891"/>
                </a:lnTo>
                <a:lnTo>
                  <a:pt x="81787" y="17779"/>
                </a:lnTo>
                <a:lnTo>
                  <a:pt x="76707" y="12191"/>
                </a:lnTo>
                <a:lnTo>
                  <a:pt x="71754" y="6603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97521" y="3828160"/>
            <a:ext cx="92710" cy="55244"/>
          </a:xfrm>
          <a:custGeom>
            <a:avLst/>
            <a:gdLst/>
            <a:ahLst/>
            <a:cxnLst/>
            <a:rect l="l" t="t" r="r" b="b"/>
            <a:pathLst>
              <a:path w="92709" h="55245">
                <a:moveTo>
                  <a:pt x="0" y="0"/>
                </a:moveTo>
                <a:lnTo>
                  <a:pt x="0" y="54737"/>
                </a:lnTo>
                <a:lnTo>
                  <a:pt x="31242" y="54737"/>
                </a:lnTo>
                <a:lnTo>
                  <a:pt x="74168" y="52958"/>
                </a:lnTo>
                <a:lnTo>
                  <a:pt x="85344" y="45465"/>
                </a:lnTo>
                <a:lnTo>
                  <a:pt x="90043" y="40766"/>
                </a:lnTo>
                <a:lnTo>
                  <a:pt x="92328" y="34670"/>
                </a:lnTo>
                <a:lnTo>
                  <a:pt x="92328" y="27050"/>
                </a:lnTo>
                <a:lnTo>
                  <a:pt x="92328" y="19684"/>
                </a:lnTo>
                <a:lnTo>
                  <a:pt x="90297" y="13715"/>
                </a:lnTo>
                <a:lnTo>
                  <a:pt x="86232" y="9143"/>
                </a:lnTo>
                <a:lnTo>
                  <a:pt x="82296" y="4571"/>
                </a:lnTo>
                <a:lnTo>
                  <a:pt x="42626" y="49"/>
                </a:lnTo>
                <a:lnTo>
                  <a:pt x="274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98483" y="3821048"/>
            <a:ext cx="140081" cy="172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23835" y="3821048"/>
            <a:ext cx="140081" cy="1722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4472" y="3821048"/>
            <a:ext cx="140081" cy="172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31102" y="3790696"/>
            <a:ext cx="167005" cy="234950"/>
          </a:xfrm>
          <a:custGeom>
            <a:avLst/>
            <a:gdLst/>
            <a:ahLst/>
            <a:cxnLst/>
            <a:rect l="l" t="t" r="r" b="b"/>
            <a:pathLst>
              <a:path w="167004" h="234950">
                <a:moveTo>
                  <a:pt x="0" y="0"/>
                </a:moveTo>
                <a:lnTo>
                  <a:pt x="47878" y="0"/>
                </a:lnTo>
                <a:lnTo>
                  <a:pt x="47878" y="194944"/>
                </a:lnTo>
                <a:lnTo>
                  <a:pt x="166624" y="194944"/>
                </a:lnTo>
                <a:lnTo>
                  <a:pt x="166624" y="234822"/>
                </a:lnTo>
                <a:lnTo>
                  <a:pt x="0" y="23482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18101" y="3789426"/>
            <a:ext cx="49530" cy="98425"/>
          </a:xfrm>
          <a:custGeom>
            <a:avLst/>
            <a:gdLst/>
            <a:ahLst/>
            <a:cxnLst/>
            <a:rect l="l" t="t" r="r" b="b"/>
            <a:pathLst>
              <a:path w="49529" h="98425">
                <a:moveTo>
                  <a:pt x="3810" y="0"/>
                </a:moveTo>
                <a:lnTo>
                  <a:pt x="49149" y="0"/>
                </a:lnTo>
                <a:lnTo>
                  <a:pt x="49149" y="32512"/>
                </a:lnTo>
                <a:lnTo>
                  <a:pt x="43434" y="71119"/>
                </a:lnTo>
                <a:lnTo>
                  <a:pt x="8889" y="98171"/>
                </a:lnTo>
                <a:lnTo>
                  <a:pt x="0" y="79501"/>
                </a:lnTo>
                <a:lnTo>
                  <a:pt x="9144" y="76454"/>
                </a:lnTo>
                <a:lnTo>
                  <a:pt x="15748" y="72262"/>
                </a:lnTo>
                <a:lnTo>
                  <a:pt x="19558" y="67056"/>
                </a:lnTo>
                <a:lnTo>
                  <a:pt x="23495" y="61722"/>
                </a:lnTo>
                <a:lnTo>
                  <a:pt x="25526" y="54482"/>
                </a:lnTo>
                <a:lnTo>
                  <a:pt x="25781" y="45338"/>
                </a:lnTo>
                <a:lnTo>
                  <a:pt x="3810" y="45338"/>
                </a:lnTo>
                <a:lnTo>
                  <a:pt x="381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16923" y="3784219"/>
            <a:ext cx="196976" cy="245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64143" y="378879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40" h="236854">
                <a:moveTo>
                  <a:pt x="0" y="0"/>
                </a:moveTo>
                <a:lnTo>
                  <a:pt x="175513" y="0"/>
                </a:lnTo>
                <a:lnTo>
                  <a:pt x="175513" y="40004"/>
                </a:lnTo>
                <a:lnTo>
                  <a:pt x="47751" y="40004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1" y="132460"/>
                </a:lnTo>
                <a:lnTo>
                  <a:pt x="47751" y="196849"/>
                </a:lnTo>
                <a:lnTo>
                  <a:pt x="180085" y="196849"/>
                </a:lnTo>
                <a:lnTo>
                  <a:pt x="18008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25003" y="3788790"/>
            <a:ext cx="189865" cy="236854"/>
          </a:xfrm>
          <a:custGeom>
            <a:avLst/>
            <a:gdLst/>
            <a:ahLst/>
            <a:cxnLst/>
            <a:rect l="l" t="t" r="r" b="b"/>
            <a:pathLst>
              <a:path w="189865" h="236854">
                <a:moveTo>
                  <a:pt x="0" y="0"/>
                </a:moveTo>
                <a:lnTo>
                  <a:pt x="47878" y="0"/>
                </a:lnTo>
                <a:lnTo>
                  <a:pt x="47878" y="93217"/>
                </a:lnTo>
                <a:lnTo>
                  <a:pt x="141477" y="93217"/>
                </a:lnTo>
                <a:lnTo>
                  <a:pt x="141477" y="0"/>
                </a:lnTo>
                <a:lnTo>
                  <a:pt x="189356" y="0"/>
                </a:lnTo>
                <a:lnTo>
                  <a:pt x="189356" y="236727"/>
                </a:lnTo>
                <a:lnTo>
                  <a:pt x="141477" y="236727"/>
                </a:lnTo>
                <a:lnTo>
                  <a:pt x="141477" y="133222"/>
                </a:lnTo>
                <a:lnTo>
                  <a:pt x="47878" y="133222"/>
                </a:lnTo>
                <a:lnTo>
                  <a:pt x="47878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41514" y="3784219"/>
            <a:ext cx="197866" cy="249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49643" y="3788790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94614" y="0"/>
                </a:lnTo>
                <a:lnTo>
                  <a:pt x="107807" y="142"/>
                </a:lnTo>
                <a:lnTo>
                  <a:pt x="149669" y="5937"/>
                </a:lnTo>
                <a:lnTo>
                  <a:pt x="179450" y="31876"/>
                </a:lnTo>
                <a:lnTo>
                  <a:pt x="186689" y="59562"/>
                </a:lnTo>
                <a:lnTo>
                  <a:pt x="186140" y="67700"/>
                </a:lnTo>
                <a:lnTo>
                  <a:pt x="167227" y="102234"/>
                </a:lnTo>
                <a:lnTo>
                  <a:pt x="153415" y="110997"/>
                </a:lnTo>
                <a:lnTo>
                  <a:pt x="163633" y="114690"/>
                </a:lnTo>
                <a:lnTo>
                  <a:pt x="195437" y="148923"/>
                </a:lnTo>
                <a:lnTo>
                  <a:pt x="198374" y="168147"/>
                </a:lnTo>
                <a:lnTo>
                  <a:pt x="197899" y="176121"/>
                </a:lnTo>
                <a:lnTo>
                  <a:pt x="181927" y="213232"/>
                </a:lnTo>
                <a:lnTo>
                  <a:pt x="147447" y="233598"/>
                </a:lnTo>
                <a:lnTo>
                  <a:pt x="101387" y="236487"/>
                </a:lnTo>
                <a:lnTo>
                  <a:pt x="8064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08520" y="3788790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90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6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81700" y="3788790"/>
            <a:ext cx="187960" cy="236854"/>
          </a:xfrm>
          <a:custGeom>
            <a:avLst/>
            <a:gdLst/>
            <a:ahLst/>
            <a:cxnLst/>
            <a:rect l="l" t="t" r="r" b="b"/>
            <a:pathLst>
              <a:path w="187960" h="236854">
                <a:moveTo>
                  <a:pt x="0" y="0"/>
                </a:moveTo>
                <a:lnTo>
                  <a:pt x="46482" y="0"/>
                </a:lnTo>
                <a:lnTo>
                  <a:pt x="143383" y="158114"/>
                </a:lnTo>
                <a:lnTo>
                  <a:pt x="143383" y="0"/>
                </a:lnTo>
                <a:lnTo>
                  <a:pt x="187833" y="0"/>
                </a:lnTo>
                <a:lnTo>
                  <a:pt x="187833" y="236727"/>
                </a:lnTo>
                <a:lnTo>
                  <a:pt x="139826" y="236727"/>
                </a:lnTo>
                <a:lnTo>
                  <a:pt x="44450" y="82295"/>
                </a:lnTo>
                <a:lnTo>
                  <a:pt x="44450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7921" y="3788790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6" y="236727"/>
                </a:lnTo>
                <a:lnTo>
                  <a:pt x="164845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02528" y="3788790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5"/>
                </a:lnTo>
                <a:lnTo>
                  <a:pt x="142410" y="8215"/>
                </a:lnTo>
                <a:lnTo>
                  <a:pt x="175017" y="34549"/>
                </a:lnTo>
                <a:lnTo>
                  <a:pt x="194054" y="76644"/>
                </a:lnTo>
                <a:lnTo>
                  <a:pt x="198500" y="120649"/>
                </a:lnTo>
                <a:lnTo>
                  <a:pt x="198028" y="134725"/>
                </a:lnTo>
                <a:lnTo>
                  <a:pt x="186257" y="183330"/>
                </a:lnTo>
                <a:lnTo>
                  <a:pt x="159049" y="218541"/>
                </a:lnTo>
                <a:lnTo>
                  <a:pt x="123634" y="233941"/>
                </a:lnTo>
                <a:lnTo>
                  <a:pt x="8991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74741" y="3788790"/>
            <a:ext cx="189230" cy="241300"/>
          </a:xfrm>
          <a:custGeom>
            <a:avLst/>
            <a:gdLst/>
            <a:ahLst/>
            <a:cxnLst/>
            <a:rect l="l" t="t" r="r" b="b"/>
            <a:pathLst>
              <a:path w="189229" h="241300">
                <a:moveTo>
                  <a:pt x="0" y="0"/>
                </a:moveTo>
                <a:lnTo>
                  <a:pt x="47752" y="0"/>
                </a:lnTo>
                <a:lnTo>
                  <a:pt x="47752" y="128269"/>
                </a:lnTo>
                <a:lnTo>
                  <a:pt x="47869" y="142174"/>
                </a:lnTo>
                <a:lnTo>
                  <a:pt x="54689" y="180879"/>
                </a:lnTo>
                <a:lnTo>
                  <a:pt x="95758" y="199897"/>
                </a:lnTo>
                <a:lnTo>
                  <a:pt x="105255" y="199376"/>
                </a:lnTo>
                <a:lnTo>
                  <a:pt x="138811" y="171195"/>
                </a:lnTo>
                <a:lnTo>
                  <a:pt x="140970" y="130936"/>
                </a:lnTo>
                <a:lnTo>
                  <a:pt x="140970" y="0"/>
                </a:lnTo>
                <a:lnTo>
                  <a:pt x="188722" y="0"/>
                </a:lnTo>
                <a:lnTo>
                  <a:pt x="188722" y="124332"/>
                </a:lnTo>
                <a:lnTo>
                  <a:pt x="188481" y="144097"/>
                </a:lnTo>
                <a:lnTo>
                  <a:pt x="184785" y="184530"/>
                </a:lnTo>
                <a:lnTo>
                  <a:pt x="164893" y="220015"/>
                </a:lnTo>
                <a:lnTo>
                  <a:pt x="122618" y="238982"/>
                </a:lnTo>
                <a:lnTo>
                  <a:pt x="97155" y="240791"/>
                </a:lnTo>
                <a:lnTo>
                  <a:pt x="81224" y="240293"/>
                </a:lnTo>
                <a:lnTo>
                  <a:pt x="37411" y="228725"/>
                </a:lnTo>
                <a:lnTo>
                  <a:pt x="9588" y="199739"/>
                </a:lnTo>
                <a:lnTo>
                  <a:pt x="1142" y="161131"/>
                </a:lnTo>
                <a:lnTo>
                  <a:pt x="0" y="1262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11725" y="3788790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6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14747" y="378879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04"/>
                </a:lnTo>
                <a:lnTo>
                  <a:pt x="47751" y="40004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1" y="132460"/>
                </a:lnTo>
                <a:lnTo>
                  <a:pt x="47751" y="196849"/>
                </a:lnTo>
                <a:lnTo>
                  <a:pt x="180086" y="196849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3913" y="3788790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5"/>
                </a:lnTo>
                <a:lnTo>
                  <a:pt x="142410" y="8215"/>
                </a:lnTo>
                <a:lnTo>
                  <a:pt x="175017" y="34549"/>
                </a:lnTo>
                <a:lnTo>
                  <a:pt x="194054" y="76644"/>
                </a:lnTo>
                <a:lnTo>
                  <a:pt x="198500" y="120649"/>
                </a:lnTo>
                <a:lnTo>
                  <a:pt x="198028" y="134725"/>
                </a:lnTo>
                <a:lnTo>
                  <a:pt x="186257" y="183330"/>
                </a:lnTo>
                <a:lnTo>
                  <a:pt x="159049" y="218541"/>
                </a:lnTo>
                <a:lnTo>
                  <a:pt x="123634" y="233941"/>
                </a:lnTo>
                <a:lnTo>
                  <a:pt x="8991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09872" y="3788790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6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37279" y="3788790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16"/>
                </a:lnTo>
                <a:lnTo>
                  <a:pt x="143315" y="7006"/>
                </a:lnTo>
                <a:lnTo>
                  <a:pt x="173640" y="36266"/>
                </a:lnTo>
                <a:lnTo>
                  <a:pt x="181356" y="72770"/>
                </a:lnTo>
                <a:lnTo>
                  <a:pt x="180857" y="83274"/>
                </a:lnTo>
                <a:lnTo>
                  <a:pt x="164433" y="122729"/>
                </a:lnTo>
                <a:lnTo>
                  <a:pt x="128524" y="144017"/>
                </a:lnTo>
                <a:lnTo>
                  <a:pt x="78994" y="147446"/>
                </a:lnTo>
                <a:lnTo>
                  <a:pt x="47752" y="147446"/>
                </a:lnTo>
                <a:lnTo>
                  <a:pt x="47752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27780" y="3788790"/>
            <a:ext cx="188595" cy="236854"/>
          </a:xfrm>
          <a:custGeom>
            <a:avLst/>
            <a:gdLst/>
            <a:ahLst/>
            <a:cxnLst/>
            <a:rect l="l" t="t" r="r" b="b"/>
            <a:pathLst>
              <a:path w="188595" h="236854">
                <a:moveTo>
                  <a:pt x="0" y="0"/>
                </a:moveTo>
                <a:lnTo>
                  <a:pt x="188087" y="0"/>
                </a:lnTo>
                <a:lnTo>
                  <a:pt x="188087" y="40004"/>
                </a:lnTo>
                <a:lnTo>
                  <a:pt x="117983" y="40004"/>
                </a:lnTo>
                <a:lnTo>
                  <a:pt x="117983" y="236727"/>
                </a:lnTo>
                <a:lnTo>
                  <a:pt x="70231" y="236727"/>
                </a:lnTo>
                <a:lnTo>
                  <a:pt x="70231" y="40004"/>
                </a:lnTo>
                <a:lnTo>
                  <a:pt x="0" y="4000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23692" y="378879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04"/>
                </a:lnTo>
                <a:lnTo>
                  <a:pt x="47751" y="40004"/>
                </a:lnTo>
                <a:lnTo>
                  <a:pt x="47751" y="92582"/>
                </a:lnTo>
                <a:lnTo>
                  <a:pt x="166623" y="92582"/>
                </a:lnTo>
                <a:lnTo>
                  <a:pt x="166623" y="132460"/>
                </a:lnTo>
                <a:lnTo>
                  <a:pt x="47751" y="132460"/>
                </a:lnTo>
                <a:lnTo>
                  <a:pt x="47751" y="196849"/>
                </a:lnTo>
                <a:lnTo>
                  <a:pt x="180085" y="196849"/>
                </a:lnTo>
                <a:lnTo>
                  <a:pt x="18008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42641" y="3784219"/>
            <a:ext cx="237744" cy="245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35427" y="378879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4" y="0"/>
                </a:lnTo>
                <a:lnTo>
                  <a:pt x="175514" y="40004"/>
                </a:lnTo>
                <a:lnTo>
                  <a:pt x="47752" y="40004"/>
                </a:lnTo>
                <a:lnTo>
                  <a:pt x="47752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2" y="132460"/>
                </a:lnTo>
                <a:lnTo>
                  <a:pt x="47752" y="196849"/>
                </a:lnTo>
                <a:lnTo>
                  <a:pt x="180086" y="196849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92095" y="3784219"/>
            <a:ext cx="196977" cy="245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2911" y="3784219"/>
            <a:ext cx="196977" cy="245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53780" y="3784727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70" h="245110">
                <a:moveTo>
                  <a:pt x="114426" y="0"/>
                </a:moveTo>
                <a:lnTo>
                  <a:pt x="161575" y="8112"/>
                </a:lnTo>
                <a:lnTo>
                  <a:pt x="198247" y="32512"/>
                </a:lnTo>
                <a:lnTo>
                  <a:pt x="221742" y="71278"/>
                </a:lnTo>
                <a:lnTo>
                  <a:pt x="229616" y="122809"/>
                </a:lnTo>
                <a:lnTo>
                  <a:pt x="227663" y="149856"/>
                </a:lnTo>
                <a:lnTo>
                  <a:pt x="212042" y="194710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6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6"/>
                </a:lnTo>
                <a:lnTo>
                  <a:pt x="1950" y="150590"/>
                </a:lnTo>
                <a:lnTo>
                  <a:pt x="0" y="123825"/>
                </a:lnTo>
                <a:lnTo>
                  <a:pt x="668" y="106517"/>
                </a:lnTo>
                <a:lnTo>
                  <a:pt x="10795" y="63118"/>
                </a:lnTo>
                <a:lnTo>
                  <a:pt x="32893" y="30734"/>
                </a:lnTo>
                <a:lnTo>
                  <a:pt x="74975" y="5304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77226" y="3784727"/>
            <a:ext cx="206375" cy="245110"/>
          </a:xfrm>
          <a:custGeom>
            <a:avLst/>
            <a:gdLst/>
            <a:ahLst/>
            <a:cxnLst/>
            <a:rect l="l" t="t" r="r" b="b"/>
            <a:pathLst>
              <a:path w="206375" h="245110">
                <a:moveTo>
                  <a:pt x="110744" y="0"/>
                </a:moveTo>
                <a:lnTo>
                  <a:pt x="150098" y="6445"/>
                </a:lnTo>
                <a:lnTo>
                  <a:pt x="188932" y="34087"/>
                </a:lnTo>
                <a:lnTo>
                  <a:pt x="205613" y="69342"/>
                </a:lnTo>
                <a:lnTo>
                  <a:pt x="158242" y="80645"/>
                </a:lnTo>
                <a:lnTo>
                  <a:pt x="155575" y="71903"/>
                </a:lnTo>
                <a:lnTo>
                  <a:pt x="151764" y="64150"/>
                </a:lnTo>
                <a:lnTo>
                  <a:pt x="117498" y="41560"/>
                </a:lnTo>
                <a:lnTo>
                  <a:pt x="108330" y="40893"/>
                </a:lnTo>
                <a:lnTo>
                  <a:pt x="95805" y="42064"/>
                </a:lnTo>
                <a:lnTo>
                  <a:pt x="58491" y="70703"/>
                </a:lnTo>
                <a:lnTo>
                  <a:pt x="49275" y="121031"/>
                </a:lnTo>
                <a:lnTo>
                  <a:pt x="50278" y="141817"/>
                </a:lnTo>
                <a:lnTo>
                  <a:pt x="65404" y="184912"/>
                </a:lnTo>
                <a:lnTo>
                  <a:pt x="107442" y="203962"/>
                </a:lnTo>
                <a:lnTo>
                  <a:pt x="116633" y="203201"/>
                </a:lnTo>
                <a:lnTo>
                  <a:pt x="151955" y="176275"/>
                </a:lnTo>
                <a:lnTo>
                  <a:pt x="159893" y="153797"/>
                </a:lnTo>
                <a:lnTo>
                  <a:pt x="206248" y="168402"/>
                </a:lnTo>
                <a:lnTo>
                  <a:pt x="182316" y="215390"/>
                </a:lnTo>
                <a:lnTo>
                  <a:pt x="142605" y="240125"/>
                </a:lnTo>
                <a:lnTo>
                  <a:pt x="107823" y="244856"/>
                </a:lnTo>
                <a:lnTo>
                  <a:pt x="85324" y="242833"/>
                </a:lnTo>
                <a:lnTo>
                  <a:pt x="46565" y="226693"/>
                </a:lnTo>
                <a:lnTo>
                  <a:pt x="17091" y="195024"/>
                </a:lnTo>
                <a:lnTo>
                  <a:pt x="1903" y="151018"/>
                </a:lnTo>
                <a:lnTo>
                  <a:pt x="0" y="124587"/>
                </a:lnTo>
                <a:lnTo>
                  <a:pt x="1904" y="96631"/>
                </a:lnTo>
                <a:lnTo>
                  <a:pt x="17144" y="50720"/>
                </a:lnTo>
                <a:lnTo>
                  <a:pt x="46986" y="18430"/>
                </a:lnTo>
                <a:lnTo>
                  <a:pt x="87094" y="2047"/>
                </a:lnTo>
                <a:lnTo>
                  <a:pt x="110744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79131" y="3784727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70" h="245110">
                <a:moveTo>
                  <a:pt x="114426" y="0"/>
                </a:moveTo>
                <a:lnTo>
                  <a:pt x="161575" y="8112"/>
                </a:lnTo>
                <a:lnTo>
                  <a:pt x="198247" y="32512"/>
                </a:lnTo>
                <a:lnTo>
                  <a:pt x="221742" y="71278"/>
                </a:lnTo>
                <a:lnTo>
                  <a:pt x="229616" y="122809"/>
                </a:lnTo>
                <a:lnTo>
                  <a:pt x="227663" y="149856"/>
                </a:lnTo>
                <a:lnTo>
                  <a:pt x="212042" y="194710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6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6"/>
                </a:lnTo>
                <a:lnTo>
                  <a:pt x="1950" y="150590"/>
                </a:lnTo>
                <a:lnTo>
                  <a:pt x="0" y="123825"/>
                </a:lnTo>
                <a:lnTo>
                  <a:pt x="668" y="106517"/>
                </a:lnTo>
                <a:lnTo>
                  <a:pt x="10795" y="63118"/>
                </a:lnTo>
                <a:lnTo>
                  <a:pt x="32893" y="30734"/>
                </a:lnTo>
                <a:lnTo>
                  <a:pt x="74975" y="5304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08395" y="3784727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8" y="0"/>
                </a:moveTo>
                <a:lnTo>
                  <a:pt x="133937" y="4873"/>
                </a:lnTo>
                <a:lnTo>
                  <a:pt x="171958" y="30178"/>
                </a:lnTo>
                <a:lnTo>
                  <a:pt x="185674" y="71755"/>
                </a:lnTo>
                <a:lnTo>
                  <a:pt x="137921" y="73787"/>
                </a:lnTo>
                <a:lnTo>
                  <a:pt x="135947" y="65305"/>
                </a:lnTo>
                <a:lnTo>
                  <a:pt x="133080" y="58134"/>
                </a:lnTo>
                <a:lnTo>
                  <a:pt x="94487" y="39624"/>
                </a:lnTo>
                <a:lnTo>
                  <a:pt x="84601" y="40149"/>
                </a:lnTo>
                <a:lnTo>
                  <a:pt x="54228" y="56768"/>
                </a:lnTo>
                <a:lnTo>
                  <a:pt x="54228" y="62865"/>
                </a:lnTo>
                <a:lnTo>
                  <a:pt x="54228" y="68453"/>
                </a:lnTo>
                <a:lnTo>
                  <a:pt x="89451" y="88967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4" y="171831"/>
                </a:lnTo>
                <a:lnTo>
                  <a:pt x="191710" y="181856"/>
                </a:lnTo>
                <a:lnTo>
                  <a:pt x="174888" y="218237"/>
                </a:lnTo>
                <a:lnTo>
                  <a:pt x="138221" y="240107"/>
                </a:lnTo>
                <a:lnTo>
                  <a:pt x="97662" y="244983"/>
                </a:lnTo>
                <a:lnTo>
                  <a:pt x="76493" y="243695"/>
                </a:lnTo>
                <a:lnTo>
                  <a:pt x="28701" y="224281"/>
                </a:lnTo>
                <a:lnTo>
                  <a:pt x="3520" y="182419"/>
                </a:lnTo>
                <a:lnTo>
                  <a:pt x="0" y="163703"/>
                </a:lnTo>
                <a:lnTo>
                  <a:pt x="46481" y="159258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08"/>
                </a:lnTo>
                <a:lnTo>
                  <a:pt x="98170" y="204597"/>
                </a:lnTo>
                <a:lnTo>
                  <a:pt x="108983" y="203997"/>
                </a:lnTo>
                <a:lnTo>
                  <a:pt x="141716" y="184245"/>
                </a:lnTo>
                <a:lnTo>
                  <a:pt x="144652" y="171958"/>
                </a:lnTo>
                <a:lnTo>
                  <a:pt x="144652" y="166370"/>
                </a:lnTo>
                <a:lnTo>
                  <a:pt x="108759" y="143446"/>
                </a:lnTo>
                <a:lnTo>
                  <a:pt x="84200" y="137160"/>
                </a:lnTo>
                <a:lnTo>
                  <a:pt x="66464" y="132113"/>
                </a:lnTo>
                <a:lnTo>
                  <a:pt x="30352" y="113665"/>
                </a:lnTo>
                <a:lnTo>
                  <a:pt x="9868" y="79589"/>
                </a:lnTo>
                <a:lnTo>
                  <a:pt x="8508" y="66040"/>
                </a:lnTo>
                <a:lnTo>
                  <a:pt x="9151" y="57153"/>
                </a:lnTo>
                <a:lnTo>
                  <a:pt x="31305" y="18351"/>
                </a:lnTo>
                <a:lnTo>
                  <a:pt x="69627" y="2079"/>
                </a:lnTo>
                <a:lnTo>
                  <a:pt x="81748" y="521"/>
                </a:lnTo>
                <a:lnTo>
                  <a:pt x="9486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61078" y="3784727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9" y="0"/>
                </a:moveTo>
                <a:lnTo>
                  <a:pt x="133937" y="4873"/>
                </a:lnTo>
                <a:lnTo>
                  <a:pt x="171958" y="30178"/>
                </a:lnTo>
                <a:lnTo>
                  <a:pt x="185674" y="71755"/>
                </a:lnTo>
                <a:lnTo>
                  <a:pt x="137922" y="73787"/>
                </a:lnTo>
                <a:lnTo>
                  <a:pt x="135947" y="65305"/>
                </a:lnTo>
                <a:lnTo>
                  <a:pt x="133080" y="58134"/>
                </a:lnTo>
                <a:lnTo>
                  <a:pt x="94487" y="39624"/>
                </a:lnTo>
                <a:lnTo>
                  <a:pt x="84601" y="40149"/>
                </a:lnTo>
                <a:lnTo>
                  <a:pt x="54229" y="56768"/>
                </a:lnTo>
                <a:lnTo>
                  <a:pt x="54229" y="62865"/>
                </a:lnTo>
                <a:lnTo>
                  <a:pt x="54229" y="68453"/>
                </a:lnTo>
                <a:lnTo>
                  <a:pt x="89451" y="88967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5" y="171831"/>
                </a:lnTo>
                <a:lnTo>
                  <a:pt x="191710" y="181856"/>
                </a:lnTo>
                <a:lnTo>
                  <a:pt x="174888" y="218237"/>
                </a:lnTo>
                <a:lnTo>
                  <a:pt x="138221" y="240107"/>
                </a:lnTo>
                <a:lnTo>
                  <a:pt x="97662" y="244983"/>
                </a:lnTo>
                <a:lnTo>
                  <a:pt x="76493" y="243695"/>
                </a:lnTo>
                <a:lnTo>
                  <a:pt x="28701" y="224281"/>
                </a:lnTo>
                <a:lnTo>
                  <a:pt x="3520" y="182419"/>
                </a:lnTo>
                <a:lnTo>
                  <a:pt x="0" y="163703"/>
                </a:lnTo>
                <a:lnTo>
                  <a:pt x="46482" y="159258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08"/>
                </a:lnTo>
                <a:lnTo>
                  <a:pt x="98171" y="204597"/>
                </a:lnTo>
                <a:lnTo>
                  <a:pt x="108983" y="203997"/>
                </a:lnTo>
                <a:lnTo>
                  <a:pt x="141716" y="184245"/>
                </a:lnTo>
                <a:lnTo>
                  <a:pt x="144653" y="171958"/>
                </a:lnTo>
                <a:lnTo>
                  <a:pt x="144653" y="166370"/>
                </a:lnTo>
                <a:lnTo>
                  <a:pt x="143001" y="161671"/>
                </a:lnTo>
                <a:lnTo>
                  <a:pt x="139700" y="157734"/>
                </a:lnTo>
                <a:lnTo>
                  <a:pt x="136398" y="153797"/>
                </a:lnTo>
                <a:lnTo>
                  <a:pt x="97819" y="140589"/>
                </a:lnTo>
                <a:lnTo>
                  <a:pt x="84200" y="137160"/>
                </a:lnTo>
                <a:lnTo>
                  <a:pt x="66464" y="132113"/>
                </a:lnTo>
                <a:lnTo>
                  <a:pt x="30353" y="113665"/>
                </a:lnTo>
                <a:lnTo>
                  <a:pt x="9868" y="79589"/>
                </a:lnTo>
                <a:lnTo>
                  <a:pt x="8509" y="66040"/>
                </a:lnTo>
                <a:lnTo>
                  <a:pt x="9151" y="57153"/>
                </a:lnTo>
                <a:lnTo>
                  <a:pt x="31305" y="18351"/>
                </a:lnTo>
                <a:lnTo>
                  <a:pt x="69627" y="2079"/>
                </a:lnTo>
                <a:lnTo>
                  <a:pt x="81748" y="521"/>
                </a:lnTo>
                <a:lnTo>
                  <a:pt x="9486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99767" y="3784727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69" h="245110">
                <a:moveTo>
                  <a:pt x="114426" y="0"/>
                </a:moveTo>
                <a:lnTo>
                  <a:pt x="161575" y="8112"/>
                </a:lnTo>
                <a:lnTo>
                  <a:pt x="198246" y="32512"/>
                </a:lnTo>
                <a:lnTo>
                  <a:pt x="221741" y="71278"/>
                </a:lnTo>
                <a:lnTo>
                  <a:pt x="229615" y="122809"/>
                </a:lnTo>
                <a:lnTo>
                  <a:pt x="227663" y="149856"/>
                </a:lnTo>
                <a:lnTo>
                  <a:pt x="212042" y="194710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6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6"/>
                </a:lnTo>
                <a:lnTo>
                  <a:pt x="1950" y="150590"/>
                </a:lnTo>
                <a:lnTo>
                  <a:pt x="0" y="123825"/>
                </a:lnTo>
                <a:lnTo>
                  <a:pt x="668" y="106517"/>
                </a:lnTo>
                <a:lnTo>
                  <a:pt x="10794" y="63118"/>
                </a:lnTo>
                <a:lnTo>
                  <a:pt x="32893" y="30734"/>
                </a:lnTo>
                <a:lnTo>
                  <a:pt x="74975" y="5304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23060" y="4180966"/>
            <a:ext cx="2985007" cy="2449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62602" y="4376420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465" y="0"/>
                </a:lnTo>
                <a:lnTo>
                  <a:pt x="45465" y="45338"/>
                </a:lnTo>
                <a:lnTo>
                  <a:pt x="0" y="4533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52492" y="4376420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39" y="0"/>
                </a:lnTo>
                <a:lnTo>
                  <a:pt x="45339" y="45338"/>
                </a:lnTo>
                <a:lnTo>
                  <a:pt x="0" y="4533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42129" y="4376420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466" y="0"/>
                </a:lnTo>
                <a:lnTo>
                  <a:pt x="45466" y="45338"/>
                </a:lnTo>
                <a:lnTo>
                  <a:pt x="0" y="4533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34333" y="4240276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12085" y="4240276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69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24655" y="4225035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2"/>
                </a:lnTo>
                <a:lnTo>
                  <a:pt x="26162" y="67182"/>
                </a:lnTo>
                <a:lnTo>
                  <a:pt x="70358" y="61087"/>
                </a:lnTo>
                <a:lnTo>
                  <a:pt x="84328" y="40512"/>
                </a:lnTo>
                <a:lnTo>
                  <a:pt x="84328" y="33527"/>
                </a:lnTo>
                <a:lnTo>
                  <a:pt x="84328" y="24891"/>
                </a:lnTo>
                <a:lnTo>
                  <a:pt x="81788" y="17780"/>
                </a:lnTo>
                <a:lnTo>
                  <a:pt x="76708" y="12191"/>
                </a:lnTo>
                <a:lnTo>
                  <a:pt x="71755" y="6603"/>
                </a:lnTo>
                <a:lnTo>
                  <a:pt x="2311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9989" y="4225035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19" h="60325">
                <a:moveTo>
                  <a:pt x="0" y="0"/>
                </a:moveTo>
                <a:lnTo>
                  <a:pt x="0" y="60070"/>
                </a:lnTo>
                <a:lnTo>
                  <a:pt x="35306" y="60070"/>
                </a:lnTo>
                <a:lnTo>
                  <a:pt x="78232" y="57150"/>
                </a:lnTo>
                <a:lnTo>
                  <a:pt x="96520" y="36575"/>
                </a:lnTo>
                <a:lnTo>
                  <a:pt x="96520" y="29463"/>
                </a:lnTo>
                <a:lnTo>
                  <a:pt x="96520" y="21462"/>
                </a:lnTo>
                <a:lnTo>
                  <a:pt x="60531" y="206"/>
                </a:lnTo>
                <a:lnTo>
                  <a:pt x="3721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49496" y="4185030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8"/>
                </a:lnTo>
                <a:lnTo>
                  <a:pt x="185547" y="236728"/>
                </a:lnTo>
                <a:lnTo>
                  <a:pt x="164845" y="183007"/>
                </a:lnTo>
                <a:lnTo>
                  <a:pt x="70230" y="183007"/>
                </a:lnTo>
                <a:lnTo>
                  <a:pt x="50673" y="236728"/>
                </a:lnTo>
                <a:lnTo>
                  <a:pt x="0" y="236728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76903" y="4185030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16"/>
                </a:lnTo>
                <a:lnTo>
                  <a:pt x="143315" y="7006"/>
                </a:lnTo>
                <a:lnTo>
                  <a:pt x="173640" y="36266"/>
                </a:lnTo>
                <a:lnTo>
                  <a:pt x="181356" y="72771"/>
                </a:lnTo>
                <a:lnTo>
                  <a:pt x="180857" y="83274"/>
                </a:lnTo>
                <a:lnTo>
                  <a:pt x="164433" y="122729"/>
                </a:lnTo>
                <a:lnTo>
                  <a:pt x="128524" y="144018"/>
                </a:lnTo>
                <a:lnTo>
                  <a:pt x="78994" y="147447"/>
                </a:lnTo>
                <a:lnTo>
                  <a:pt x="47751" y="147447"/>
                </a:lnTo>
                <a:lnTo>
                  <a:pt x="47751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69055" y="418503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4" y="0"/>
                </a:lnTo>
                <a:lnTo>
                  <a:pt x="175514" y="40005"/>
                </a:lnTo>
                <a:lnTo>
                  <a:pt x="47752" y="40005"/>
                </a:lnTo>
                <a:lnTo>
                  <a:pt x="47752" y="92583"/>
                </a:lnTo>
                <a:lnTo>
                  <a:pt x="166624" y="92583"/>
                </a:lnTo>
                <a:lnTo>
                  <a:pt x="166624" y="132461"/>
                </a:lnTo>
                <a:lnTo>
                  <a:pt x="47752" y="132461"/>
                </a:lnTo>
                <a:lnTo>
                  <a:pt x="47752" y="196850"/>
                </a:lnTo>
                <a:lnTo>
                  <a:pt x="180086" y="196850"/>
                </a:lnTo>
                <a:lnTo>
                  <a:pt x="18008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29914" y="4185030"/>
            <a:ext cx="189865" cy="236854"/>
          </a:xfrm>
          <a:custGeom>
            <a:avLst/>
            <a:gdLst/>
            <a:ahLst/>
            <a:cxnLst/>
            <a:rect l="l" t="t" r="r" b="b"/>
            <a:pathLst>
              <a:path w="189864" h="236854">
                <a:moveTo>
                  <a:pt x="0" y="0"/>
                </a:moveTo>
                <a:lnTo>
                  <a:pt x="47879" y="0"/>
                </a:lnTo>
                <a:lnTo>
                  <a:pt x="47879" y="93218"/>
                </a:lnTo>
                <a:lnTo>
                  <a:pt x="141477" y="93218"/>
                </a:lnTo>
                <a:lnTo>
                  <a:pt x="141477" y="0"/>
                </a:lnTo>
                <a:lnTo>
                  <a:pt x="189357" y="0"/>
                </a:lnTo>
                <a:lnTo>
                  <a:pt x="189357" y="236728"/>
                </a:lnTo>
                <a:lnTo>
                  <a:pt x="141477" y="236728"/>
                </a:lnTo>
                <a:lnTo>
                  <a:pt x="141477" y="133223"/>
                </a:lnTo>
                <a:lnTo>
                  <a:pt x="47879" y="133223"/>
                </a:lnTo>
                <a:lnTo>
                  <a:pt x="47879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27248" y="4185030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8"/>
                </a:lnTo>
                <a:lnTo>
                  <a:pt x="185546" y="236728"/>
                </a:lnTo>
                <a:lnTo>
                  <a:pt x="164845" y="183007"/>
                </a:lnTo>
                <a:lnTo>
                  <a:pt x="70231" y="183007"/>
                </a:lnTo>
                <a:lnTo>
                  <a:pt x="50673" y="236728"/>
                </a:lnTo>
                <a:lnTo>
                  <a:pt x="0" y="236728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12110" y="4185030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60" h="236854">
                <a:moveTo>
                  <a:pt x="0" y="0"/>
                </a:moveTo>
                <a:lnTo>
                  <a:pt x="100711" y="0"/>
                </a:lnTo>
                <a:lnTo>
                  <a:pt x="118360" y="402"/>
                </a:lnTo>
                <a:lnTo>
                  <a:pt x="163974" y="10187"/>
                </a:lnTo>
                <a:lnTo>
                  <a:pt x="191103" y="46513"/>
                </a:lnTo>
                <a:lnTo>
                  <a:pt x="193675" y="66421"/>
                </a:lnTo>
                <a:lnTo>
                  <a:pt x="192698" y="79109"/>
                </a:lnTo>
                <a:lnTo>
                  <a:pt x="169195" y="118240"/>
                </a:lnTo>
                <a:lnTo>
                  <a:pt x="131190" y="132207"/>
                </a:lnTo>
                <a:lnTo>
                  <a:pt x="138572" y="136876"/>
                </a:lnTo>
                <a:lnTo>
                  <a:pt x="168608" y="167132"/>
                </a:lnTo>
                <a:lnTo>
                  <a:pt x="212851" y="236728"/>
                </a:lnTo>
                <a:lnTo>
                  <a:pt x="155701" y="236728"/>
                </a:lnTo>
                <a:lnTo>
                  <a:pt x="121157" y="185166"/>
                </a:lnTo>
                <a:lnTo>
                  <a:pt x="112656" y="172638"/>
                </a:lnTo>
                <a:lnTo>
                  <a:pt x="86613" y="142367"/>
                </a:lnTo>
                <a:lnTo>
                  <a:pt x="81533" y="140589"/>
                </a:lnTo>
                <a:lnTo>
                  <a:pt x="76581" y="138811"/>
                </a:lnTo>
                <a:lnTo>
                  <a:pt x="68580" y="137922"/>
                </a:lnTo>
                <a:lnTo>
                  <a:pt x="57531" y="137922"/>
                </a:lnTo>
                <a:lnTo>
                  <a:pt x="47878" y="137922"/>
                </a:lnTo>
                <a:lnTo>
                  <a:pt x="47878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61820" y="418503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05"/>
                </a:lnTo>
                <a:lnTo>
                  <a:pt x="47752" y="40005"/>
                </a:lnTo>
                <a:lnTo>
                  <a:pt x="47752" y="92583"/>
                </a:lnTo>
                <a:lnTo>
                  <a:pt x="166624" y="92583"/>
                </a:lnTo>
                <a:lnTo>
                  <a:pt x="166624" y="132461"/>
                </a:lnTo>
                <a:lnTo>
                  <a:pt x="47752" y="132461"/>
                </a:lnTo>
                <a:lnTo>
                  <a:pt x="47752" y="196850"/>
                </a:lnTo>
                <a:lnTo>
                  <a:pt x="180086" y="196850"/>
                </a:lnTo>
                <a:lnTo>
                  <a:pt x="18008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18488" y="4180459"/>
            <a:ext cx="196977" cy="245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00703" y="4180966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9" y="0"/>
                </a:moveTo>
                <a:lnTo>
                  <a:pt x="133937" y="4873"/>
                </a:lnTo>
                <a:lnTo>
                  <a:pt x="171958" y="30178"/>
                </a:lnTo>
                <a:lnTo>
                  <a:pt x="185674" y="71754"/>
                </a:lnTo>
                <a:lnTo>
                  <a:pt x="137922" y="73786"/>
                </a:lnTo>
                <a:lnTo>
                  <a:pt x="135893" y="65305"/>
                </a:lnTo>
                <a:lnTo>
                  <a:pt x="133032" y="58134"/>
                </a:lnTo>
                <a:lnTo>
                  <a:pt x="94487" y="39623"/>
                </a:lnTo>
                <a:lnTo>
                  <a:pt x="84601" y="40149"/>
                </a:lnTo>
                <a:lnTo>
                  <a:pt x="54229" y="56768"/>
                </a:lnTo>
                <a:lnTo>
                  <a:pt x="54229" y="62864"/>
                </a:lnTo>
                <a:lnTo>
                  <a:pt x="54229" y="68452"/>
                </a:lnTo>
                <a:lnTo>
                  <a:pt x="89451" y="88967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5" y="171830"/>
                </a:lnTo>
                <a:lnTo>
                  <a:pt x="191710" y="181856"/>
                </a:lnTo>
                <a:lnTo>
                  <a:pt x="174888" y="218237"/>
                </a:lnTo>
                <a:lnTo>
                  <a:pt x="138221" y="240107"/>
                </a:lnTo>
                <a:lnTo>
                  <a:pt x="97662" y="244982"/>
                </a:lnTo>
                <a:lnTo>
                  <a:pt x="76493" y="243695"/>
                </a:lnTo>
                <a:lnTo>
                  <a:pt x="28701" y="224281"/>
                </a:lnTo>
                <a:lnTo>
                  <a:pt x="3520" y="182473"/>
                </a:lnTo>
                <a:lnTo>
                  <a:pt x="0" y="163829"/>
                </a:lnTo>
                <a:lnTo>
                  <a:pt x="46482" y="159257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08"/>
                </a:lnTo>
                <a:lnTo>
                  <a:pt x="98171" y="204596"/>
                </a:lnTo>
                <a:lnTo>
                  <a:pt x="108983" y="203997"/>
                </a:lnTo>
                <a:lnTo>
                  <a:pt x="141716" y="184245"/>
                </a:lnTo>
                <a:lnTo>
                  <a:pt x="144652" y="171957"/>
                </a:lnTo>
                <a:lnTo>
                  <a:pt x="144652" y="166369"/>
                </a:lnTo>
                <a:lnTo>
                  <a:pt x="143001" y="161670"/>
                </a:lnTo>
                <a:lnTo>
                  <a:pt x="139700" y="157733"/>
                </a:lnTo>
                <a:lnTo>
                  <a:pt x="136398" y="153796"/>
                </a:lnTo>
                <a:lnTo>
                  <a:pt x="97819" y="140588"/>
                </a:lnTo>
                <a:lnTo>
                  <a:pt x="84200" y="137159"/>
                </a:lnTo>
                <a:lnTo>
                  <a:pt x="66464" y="132113"/>
                </a:lnTo>
                <a:lnTo>
                  <a:pt x="30352" y="113664"/>
                </a:lnTo>
                <a:lnTo>
                  <a:pt x="9868" y="79589"/>
                </a:lnTo>
                <a:lnTo>
                  <a:pt x="8509" y="66039"/>
                </a:lnTo>
                <a:lnTo>
                  <a:pt x="9151" y="57153"/>
                </a:lnTo>
                <a:lnTo>
                  <a:pt x="31305" y="18351"/>
                </a:lnTo>
                <a:lnTo>
                  <a:pt x="69627" y="2079"/>
                </a:lnTo>
                <a:lnTo>
                  <a:pt x="81748" y="521"/>
                </a:lnTo>
                <a:lnTo>
                  <a:pt x="94869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82138" y="4180966"/>
            <a:ext cx="206375" cy="245110"/>
          </a:xfrm>
          <a:custGeom>
            <a:avLst/>
            <a:gdLst/>
            <a:ahLst/>
            <a:cxnLst/>
            <a:rect l="l" t="t" r="r" b="b"/>
            <a:pathLst>
              <a:path w="206375" h="245110">
                <a:moveTo>
                  <a:pt x="110743" y="0"/>
                </a:moveTo>
                <a:lnTo>
                  <a:pt x="150098" y="6445"/>
                </a:lnTo>
                <a:lnTo>
                  <a:pt x="188932" y="34087"/>
                </a:lnTo>
                <a:lnTo>
                  <a:pt x="205612" y="69341"/>
                </a:lnTo>
                <a:lnTo>
                  <a:pt x="158242" y="80644"/>
                </a:lnTo>
                <a:lnTo>
                  <a:pt x="155575" y="71903"/>
                </a:lnTo>
                <a:lnTo>
                  <a:pt x="151764" y="64150"/>
                </a:lnTo>
                <a:lnTo>
                  <a:pt x="117498" y="41560"/>
                </a:lnTo>
                <a:lnTo>
                  <a:pt x="108331" y="40893"/>
                </a:lnTo>
                <a:lnTo>
                  <a:pt x="95805" y="42064"/>
                </a:lnTo>
                <a:lnTo>
                  <a:pt x="58491" y="70703"/>
                </a:lnTo>
                <a:lnTo>
                  <a:pt x="49275" y="121030"/>
                </a:lnTo>
                <a:lnTo>
                  <a:pt x="50278" y="141817"/>
                </a:lnTo>
                <a:lnTo>
                  <a:pt x="65405" y="184911"/>
                </a:lnTo>
                <a:lnTo>
                  <a:pt x="107442" y="203961"/>
                </a:lnTo>
                <a:lnTo>
                  <a:pt x="116633" y="203201"/>
                </a:lnTo>
                <a:lnTo>
                  <a:pt x="151955" y="176275"/>
                </a:lnTo>
                <a:lnTo>
                  <a:pt x="159893" y="153796"/>
                </a:lnTo>
                <a:lnTo>
                  <a:pt x="206248" y="168401"/>
                </a:lnTo>
                <a:lnTo>
                  <a:pt x="182316" y="215390"/>
                </a:lnTo>
                <a:lnTo>
                  <a:pt x="142605" y="240125"/>
                </a:lnTo>
                <a:lnTo>
                  <a:pt x="107823" y="244855"/>
                </a:lnTo>
                <a:lnTo>
                  <a:pt x="85324" y="242833"/>
                </a:lnTo>
                <a:lnTo>
                  <a:pt x="46565" y="226693"/>
                </a:lnTo>
                <a:lnTo>
                  <a:pt x="17091" y="195024"/>
                </a:lnTo>
                <a:lnTo>
                  <a:pt x="1903" y="151018"/>
                </a:lnTo>
                <a:lnTo>
                  <a:pt x="0" y="124586"/>
                </a:lnTo>
                <a:lnTo>
                  <a:pt x="1905" y="96631"/>
                </a:lnTo>
                <a:lnTo>
                  <a:pt x="17145" y="50720"/>
                </a:lnTo>
                <a:lnTo>
                  <a:pt x="46986" y="18430"/>
                </a:lnTo>
                <a:lnTo>
                  <a:pt x="87094" y="2047"/>
                </a:lnTo>
                <a:lnTo>
                  <a:pt x="110743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64333" y="4180966"/>
            <a:ext cx="206375" cy="245110"/>
          </a:xfrm>
          <a:custGeom>
            <a:avLst/>
            <a:gdLst/>
            <a:ahLst/>
            <a:cxnLst/>
            <a:rect l="l" t="t" r="r" b="b"/>
            <a:pathLst>
              <a:path w="206375" h="245110">
                <a:moveTo>
                  <a:pt x="110743" y="0"/>
                </a:moveTo>
                <a:lnTo>
                  <a:pt x="150098" y="6445"/>
                </a:lnTo>
                <a:lnTo>
                  <a:pt x="188932" y="34087"/>
                </a:lnTo>
                <a:lnTo>
                  <a:pt x="205613" y="69341"/>
                </a:lnTo>
                <a:lnTo>
                  <a:pt x="158242" y="80644"/>
                </a:lnTo>
                <a:lnTo>
                  <a:pt x="155575" y="71903"/>
                </a:lnTo>
                <a:lnTo>
                  <a:pt x="151764" y="64150"/>
                </a:lnTo>
                <a:lnTo>
                  <a:pt x="117498" y="41560"/>
                </a:lnTo>
                <a:lnTo>
                  <a:pt x="108331" y="40893"/>
                </a:lnTo>
                <a:lnTo>
                  <a:pt x="95805" y="42064"/>
                </a:lnTo>
                <a:lnTo>
                  <a:pt x="58491" y="70703"/>
                </a:lnTo>
                <a:lnTo>
                  <a:pt x="49276" y="121030"/>
                </a:lnTo>
                <a:lnTo>
                  <a:pt x="50278" y="141817"/>
                </a:lnTo>
                <a:lnTo>
                  <a:pt x="65405" y="184911"/>
                </a:lnTo>
                <a:lnTo>
                  <a:pt x="107442" y="203961"/>
                </a:lnTo>
                <a:lnTo>
                  <a:pt x="116633" y="203201"/>
                </a:lnTo>
                <a:lnTo>
                  <a:pt x="151955" y="176275"/>
                </a:lnTo>
                <a:lnTo>
                  <a:pt x="159893" y="153796"/>
                </a:lnTo>
                <a:lnTo>
                  <a:pt x="206248" y="168401"/>
                </a:lnTo>
                <a:lnTo>
                  <a:pt x="182316" y="215390"/>
                </a:lnTo>
                <a:lnTo>
                  <a:pt x="142605" y="240125"/>
                </a:lnTo>
                <a:lnTo>
                  <a:pt x="107823" y="244855"/>
                </a:lnTo>
                <a:lnTo>
                  <a:pt x="85324" y="242833"/>
                </a:lnTo>
                <a:lnTo>
                  <a:pt x="46565" y="226693"/>
                </a:lnTo>
                <a:lnTo>
                  <a:pt x="17091" y="195024"/>
                </a:lnTo>
                <a:lnTo>
                  <a:pt x="1903" y="151018"/>
                </a:lnTo>
                <a:lnTo>
                  <a:pt x="0" y="124586"/>
                </a:lnTo>
                <a:lnTo>
                  <a:pt x="1905" y="96631"/>
                </a:lnTo>
                <a:lnTo>
                  <a:pt x="17145" y="50720"/>
                </a:lnTo>
                <a:lnTo>
                  <a:pt x="46986" y="18430"/>
                </a:lnTo>
                <a:lnTo>
                  <a:pt x="87094" y="2047"/>
                </a:lnTo>
                <a:lnTo>
                  <a:pt x="110743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06930" y="4864548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06930" y="4864548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99767" y="4703698"/>
            <a:ext cx="7156577" cy="2449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04073" y="4841366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0" y="0"/>
                </a:moveTo>
                <a:lnTo>
                  <a:pt x="0" y="63245"/>
                </a:lnTo>
                <a:lnTo>
                  <a:pt x="44196" y="63245"/>
                </a:lnTo>
                <a:lnTo>
                  <a:pt x="84074" y="60451"/>
                </a:lnTo>
                <a:lnTo>
                  <a:pt x="94360" y="52323"/>
                </a:lnTo>
                <a:lnTo>
                  <a:pt x="98805" y="47370"/>
                </a:lnTo>
                <a:lnTo>
                  <a:pt x="101092" y="40639"/>
                </a:lnTo>
                <a:lnTo>
                  <a:pt x="101092" y="32257"/>
                </a:lnTo>
                <a:lnTo>
                  <a:pt x="101092" y="25145"/>
                </a:lnTo>
                <a:lnTo>
                  <a:pt x="99314" y="19049"/>
                </a:lnTo>
                <a:lnTo>
                  <a:pt x="95884" y="14096"/>
                </a:lnTo>
                <a:lnTo>
                  <a:pt x="92455" y="9143"/>
                </a:lnTo>
                <a:lnTo>
                  <a:pt x="53466" y="194"/>
                </a:lnTo>
                <a:lnTo>
                  <a:pt x="3860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71870" y="4841366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0" y="0"/>
                </a:moveTo>
                <a:lnTo>
                  <a:pt x="0" y="63245"/>
                </a:lnTo>
                <a:lnTo>
                  <a:pt x="44195" y="63245"/>
                </a:lnTo>
                <a:lnTo>
                  <a:pt x="84074" y="60451"/>
                </a:lnTo>
                <a:lnTo>
                  <a:pt x="94360" y="52323"/>
                </a:lnTo>
                <a:lnTo>
                  <a:pt x="98805" y="47370"/>
                </a:lnTo>
                <a:lnTo>
                  <a:pt x="101091" y="40639"/>
                </a:lnTo>
                <a:lnTo>
                  <a:pt x="101091" y="32257"/>
                </a:lnTo>
                <a:lnTo>
                  <a:pt x="101091" y="25145"/>
                </a:lnTo>
                <a:lnTo>
                  <a:pt x="99313" y="19049"/>
                </a:lnTo>
                <a:lnTo>
                  <a:pt x="95884" y="14096"/>
                </a:lnTo>
                <a:lnTo>
                  <a:pt x="92455" y="9143"/>
                </a:lnTo>
                <a:lnTo>
                  <a:pt x="53466" y="194"/>
                </a:lnTo>
                <a:lnTo>
                  <a:pt x="3860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56168" y="4763008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16245" y="4763008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428109" y="4763008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35241" y="4747767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844"/>
                </a:lnTo>
                <a:lnTo>
                  <a:pt x="35686" y="156844"/>
                </a:lnTo>
                <a:lnTo>
                  <a:pt x="78739" y="149351"/>
                </a:lnTo>
                <a:lnTo>
                  <a:pt x="98540" y="113204"/>
                </a:lnTo>
                <a:lnTo>
                  <a:pt x="101218" y="78485"/>
                </a:lnTo>
                <a:lnTo>
                  <a:pt x="100929" y="65575"/>
                </a:lnTo>
                <a:lnTo>
                  <a:pt x="90598" y="23272"/>
                </a:lnTo>
                <a:lnTo>
                  <a:pt x="54538" y="1285"/>
                </a:lnTo>
                <a:lnTo>
                  <a:pt x="2146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07581" y="4747767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844"/>
                </a:lnTo>
                <a:lnTo>
                  <a:pt x="35687" y="156844"/>
                </a:lnTo>
                <a:lnTo>
                  <a:pt x="78740" y="149351"/>
                </a:lnTo>
                <a:lnTo>
                  <a:pt x="98540" y="113204"/>
                </a:lnTo>
                <a:lnTo>
                  <a:pt x="101219" y="78485"/>
                </a:lnTo>
                <a:lnTo>
                  <a:pt x="100929" y="65575"/>
                </a:lnTo>
                <a:lnTo>
                  <a:pt x="90598" y="23272"/>
                </a:lnTo>
                <a:lnTo>
                  <a:pt x="54538" y="1285"/>
                </a:lnTo>
                <a:lnTo>
                  <a:pt x="2146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68693" y="4747767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20" h="60325">
                <a:moveTo>
                  <a:pt x="0" y="0"/>
                </a:moveTo>
                <a:lnTo>
                  <a:pt x="0" y="60070"/>
                </a:lnTo>
                <a:lnTo>
                  <a:pt x="35305" y="60070"/>
                </a:lnTo>
                <a:lnTo>
                  <a:pt x="78231" y="57149"/>
                </a:lnTo>
                <a:lnTo>
                  <a:pt x="96520" y="36575"/>
                </a:lnTo>
                <a:lnTo>
                  <a:pt x="96520" y="29463"/>
                </a:lnTo>
                <a:lnTo>
                  <a:pt x="96520" y="21462"/>
                </a:lnTo>
                <a:lnTo>
                  <a:pt x="60531" y="206"/>
                </a:lnTo>
                <a:lnTo>
                  <a:pt x="3721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87950" y="4747767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20" h="60325">
                <a:moveTo>
                  <a:pt x="0" y="0"/>
                </a:moveTo>
                <a:lnTo>
                  <a:pt x="0" y="60070"/>
                </a:lnTo>
                <a:lnTo>
                  <a:pt x="35305" y="60070"/>
                </a:lnTo>
                <a:lnTo>
                  <a:pt x="78232" y="57149"/>
                </a:lnTo>
                <a:lnTo>
                  <a:pt x="96520" y="36575"/>
                </a:lnTo>
                <a:lnTo>
                  <a:pt x="96520" y="29463"/>
                </a:lnTo>
                <a:lnTo>
                  <a:pt x="96520" y="21462"/>
                </a:lnTo>
                <a:lnTo>
                  <a:pt x="60531" y="206"/>
                </a:lnTo>
                <a:lnTo>
                  <a:pt x="3721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54296" y="4747767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2"/>
                </a:lnTo>
                <a:lnTo>
                  <a:pt x="26162" y="67182"/>
                </a:lnTo>
                <a:lnTo>
                  <a:pt x="70357" y="61086"/>
                </a:lnTo>
                <a:lnTo>
                  <a:pt x="84327" y="40512"/>
                </a:lnTo>
                <a:lnTo>
                  <a:pt x="84327" y="33527"/>
                </a:lnTo>
                <a:lnTo>
                  <a:pt x="84327" y="24891"/>
                </a:lnTo>
                <a:lnTo>
                  <a:pt x="81787" y="17779"/>
                </a:lnTo>
                <a:lnTo>
                  <a:pt x="76707" y="12191"/>
                </a:lnTo>
                <a:lnTo>
                  <a:pt x="71754" y="6603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18432" y="4747767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2"/>
                </a:lnTo>
                <a:lnTo>
                  <a:pt x="26162" y="67182"/>
                </a:lnTo>
                <a:lnTo>
                  <a:pt x="70357" y="61086"/>
                </a:lnTo>
                <a:lnTo>
                  <a:pt x="84327" y="40512"/>
                </a:lnTo>
                <a:lnTo>
                  <a:pt x="84327" y="33527"/>
                </a:lnTo>
                <a:lnTo>
                  <a:pt x="84327" y="24891"/>
                </a:lnTo>
                <a:lnTo>
                  <a:pt x="81787" y="17779"/>
                </a:lnTo>
                <a:lnTo>
                  <a:pt x="76707" y="12191"/>
                </a:lnTo>
                <a:lnTo>
                  <a:pt x="71754" y="6603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704073" y="4747133"/>
            <a:ext cx="92710" cy="55244"/>
          </a:xfrm>
          <a:custGeom>
            <a:avLst/>
            <a:gdLst/>
            <a:ahLst/>
            <a:cxnLst/>
            <a:rect l="l" t="t" r="r" b="b"/>
            <a:pathLst>
              <a:path w="92709" h="55245">
                <a:moveTo>
                  <a:pt x="0" y="0"/>
                </a:moveTo>
                <a:lnTo>
                  <a:pt x="0" y="54737"/>
                </a:lnTo>
                <a:lnTo>
                  <a:pt x="31242" y="54737"/>
                </a:lnTo>
                <a:lnTo>
                  <a:pt x="74168" y="52959"/>
                </a:lnTo>
                <a:lnTo>
                  <a:pt x="85344" y="45466"/>
                </a:lnTo>
                <a:lnTo>
                  <a:pt x="90043" y="40767"/>
                </a:lnTo>
                <a:lnTo>
                  <a:pt x="92328" y="34671"/>
                </a:lnTo>
                <a:lnTo>
                  <a:pt x="92328" y="27051"/>
                </a:lnTo>
                <a:lnTo>
                  <a:pt x="92328" y="19685"/>
                </a:lnTo>
                <a:lnTo>
                  <a:pt x="90297" y="13716"/>
                </a:lnTo>
                <a:lnTo>
                  <a:pt x="86232" y="9144"/>
                </a:lnTo>
                <a:lnTo>
                  <a:pt x="82296" y="4572"/>
                </a:lnTo>
                <a:lnTo>
                  <a:pt x="42626" y="49"/>
                </a:lnTo>
                <a:lnTo>
                  <a:pt x="274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71870" y="4747133"/>
            <a:ext cx="92710" cy="55244"/>
          </a:xfrm>
          <a:custGeom>
            <a:avLst/>
            <a:gdLst/>
            <a:ahLst/>
            <a:cxnLst/>
            <a:rect l="l" t="t" r="r" b="b"/>
            <a:pathLst>
              <a:path w="92710" h="55245">
                <a:moveTo>
                  <a:pt x="0" y="0"/>
                </a:moveTo>
                <a:lnTo>
                  <a:pt x="0" y="54737"/>
                </a:lnTo>
                <a:lnTo>
                  <a:pt x="31241" y="54737"/>
                </a:lnTo>
                <a:lnTo>
                  <a:pt x="74167" y="52959"/>
                </a:lnTo>
                <a:lnTo>
                  <a:pt x="85343" y="45466"/>
                </a:lnTo>
                <a:lnTo>
                  <a:pt x="90042" y="40767"/>
                </a:lnTo>
                <a:lnTo>
                  <a:pt x="92328" y="34671"/>
                </a:lnTo>
                <a:lnTo>
                  <a:pt x="92328" y="27051"/>
                </a:lnTo>
                <a:lnTo>
                  <a:pt x="92328" y="19685"/>
                </a:lnTo>
                <a:lnTo>
                  <a:pt x="90296" y="13716"/>
                </a:lnTo>
                <a:lnTo>
                  <a:pt x="86232" y="9144"/>
                </a:lnTo>
                <a:lnTo>
                  <a:pt x="82295" y="4572"/>
                </a:lnTo>
                <a:lnTo>
                  <a:pt x="42626" y="49"/>
                </a:lnTo>
                <a:lnTo>
                  <a:pt x="274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98184" y="4740021"/>
            <a:ext cx="140081" cy="172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44472" y="4740021"/>
            <a:ext cx="140081" cy="172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56838" y="4709667"/>
            <a:ext cx="167005" cy="234950"/>
          </a:xfrm>
          <a:custGeom>
            <a:avLst/>
            <a:gdLst/>
            <a:ahLst/>
            <a:cxnLst/>
            <a:rect l="l" t="t" r="r" b="b"/>
            <a:pathLst>
              <a:path w="167004" h="234950">
                <a:moveTo>
                  <a:pt x="0" y="0"/>
                </a:moveTo>
                <a:lnTo>
                  <a:pt x="47878" y="0"/>
                </a:lnTo>
                <a:lnTo>
                  <a:pt x="47878" y="194944"/>
                </a:lnTo>
                <a:lnTo>
                  <a:pt x="166624" y="194944"/>
                </a:lnTo>
                <a:lnTo>
                  <a:pt x="166624" y="234822"/>
                </a:lnTo>
                <a:lnTo>
                  <a:pt x="0" y="23482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object 97"/>
          <p:cNvGraphicFramePr>
            <a:graphicFrameLocks noGrp="1"/>
          </p:cNvGraphicFramePr>
          <p:nvPr/>
        </p:nvGraphicFramePr>
        <p:xfrm>
          <a:off x="2513964" y="4703190"/>
          <a:ext cx="535940" cy="236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84500"/>
                      </a:solidFill>
                      <a:prstDash val="solid"/>
                    </a:lnR>
                    <a:lnT w="9525">
                      <a:solidFill>
                        <a:srgbClr val="B845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4500"/>
                      </a:solidFill>
                      <a:prstDash val="solid"/>
                    </a:lnL>
                    <a:lnR w="9525">
                      <a:solidFill>
                        <a:srgbClr val="B84500"/>
                      </a:solidFill>
                      <a:prstDash val="solid"/>
                    </a:lnR>
                    <a:lnT w="9525">
                      <a:solidFill>
                        <a:srgbClr val="B845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4500"/>
                      </a:solidFill>
                      <a:prstDash val="solid"/>
                    </a:lnL>
                    <a:lnR w="9525">
                      <a:solidFill>
                        <a:srgbClr val="B84500"/>
                      </a:solidFill>
                      <a:prstDash val="solid"/>
                    </a:lnR>
                    <a:lnT w="9525">
                      <a:solidFill>
                        <a:srgbClr val="B84500"/>
                      </a:solidFill>
                      <a:prstDash val="solid"/>
                    </a:lnT>
                    <a:lnB w="9525">
                      <a:solidFill>
                        <a:srgbClr val="B84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4500"/>
                      </a:solidFill>
                      <a:prstDash val="solid"/>
                    </a:lnL>
                    <a:lnR w="9525">
                      <a:solidFill>
                        <a:srgbClr val="B84500"/>
                      </a:solidFill>
                      <a:prstDash val="solid"/>
                    </a:lnR>
                    <a:lnB w="9525">
                      <a:solidFill>
                        <a:srgbClr val="B845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8" name="object 98"/>
          <p:cNvSpPr/>
          <p:nvPr/>
        </p:nvSpPr>
        <p:spPr>
          <a:xfrm>
            <a:off x="8663940" y="4703190"/>
            <a:ext cx="196977" cy="245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75167" y="4707763"/>
            <a:ext cx="48260" cy="236854"/>
          </a:xfrm>
          <a:custGeom>
            <a:avLst/>
            <a:gdLst/>
            <a:ahLst/>
            <a:cxnLst/>
            <a:rect l="l" t="t" r="r" b="b"/>
            <a:pathLst>
              <a:path w="48259" h="236854">
                <a:moveTo>
                  <a:pt x="0" y="0"/>
                </a:moveTo>
                <a:lnTo>
                  <a:pt x="47751" y="0"/>
                </a:lnTo>
                <a:lnTo>
                  <a:pt x="47751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71332" y="4707763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90" h="236854">
                <a:moveTo>
                  <a:pt x="92201" y="0"/>
                </a:moveTo>
                <a:lnTo>
                  <a:pt x="142748" y="0"/>
                </a:lnTo>
                <a:lnTo>
                  <a:pt x="237490" y="236728"/>
                </a:lnTo>
                <a:lnTo>
                  <a:pt x="185547" y="236728"/>
                </a:lnTo>
                <a:lnTo>
                  <a:pt x="164846" y="183006"/>
                </a:lnTo>
                <a:lnTo>
                  <a:pt x="70231" y="183006"/>
                </a:lnTo>
                <a:lnTo>
                  <a:pt x="50673" y="236728"/>
                </a:lnTo>
                <a:lnTo>
                  <a:pt x="0" y="236728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56194" y="4707763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94614" y="0"/>
                </a:lnTo>
                <a:lnTo>
                  <a:pt x="107807" y="142"/>
                </a:lnTo>
                <a:lnTo>
                  <a:pt x="149669" y="5937"/>
                </a:lnTo>
                <a:lnTo>
                  <a:pt x="179450" y="31876"/>
                </a:lnTo>
                <a:lnTo>
                  <a:pt x="186689" y="59562"/>
                </a:lnTo>
                <a:lnTo>
                  <a:pt x="186140" y="67700"/>
                </a:lnTo>
                <a:lnTo>
                  <a:pt x="167227" y="102234"/>
                </a:lnTo>
                <a:lnTo>
                  <a:pt x="153415" y="110998"/>
                </a:lnTo>
                <a:lnTo>
                  <a:pt x="163633" y="114690"/>
                </a:lnTo>
                <a:lnTo>
                  <a:pt x="195437" y="148923"/>
                </a:lnTo>
                <a:lnTo>
                  <a:pt x="198374" y="168148"/>
                </a:lnTo>
                <a:lnTo>
                  <a:pt x="197899" y="176121"/>
                </a:lnTo>
                <a:lnTo>
                  <a:pt x="181927" y="213232"/>
                </a:lnTo>
                <a:lnTo>
                  <a:pt x="147447" y="233598"/>
                </a:lnTo>
                <a:lnTo>
                  <a:pt x="101387" y="236487"/>
                </a:lnTo>
                <a:lnTo>
                  <a:pt x="80645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322057" y="4703190"/>
            <a:ext cx="197866" cy="2499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087489" y="4707763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5"/>
                </a:lnTo>
                <a:lnTo>
                  <a:pt x="142410" y="8215"/>
                </a:lnTo>
                <a:lnTo>
                  <a:pt x="175017" y="34549"/>
                </a:lnTo>
                <a:lnTo>
                  <a:pt x="194054" y="76644"/>
                </a:lnTo>
                <a:lnTo>
                  <a:pt x="198500" y="120650"/>
                </a:lnTo>
                <a:lnTo>
                  <a:pt x="198028" y="134725"/>
                </a:lnTo>
                <a:lnTo>
                  <a:pt x="186257" y="183330"/>
                </a:lnTo>
                <a:lnTo>
                  <a:pt x="159049" y="218541"/>
                </a:lnTo>
                <a:lnTo>
                  <a:pt x="123634" y="233941"/>
                </a:lnTo>
                <a:lnTo>
                  <a:pt x="89915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59829" y="4707763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5"/>
                </a:lnTo>
                <a:lnTo>
                  <a:pt x="142410" y="8215"/>
                </a:lnTo>
                <a:lnTo>
                  <a:pt x="175017" y="34549"/>
                </a:lnTo>
                <a:lnTo>
                  <a:pt x="194054" y="76644"/>
                </a:lnTo>
                <a:lnTo>
                  <a:pt x="198500" y="120650"/>
                </a:lnTo>
                <a:lnTo>
                  <a:pt x="198028" y="134725"/>
                </a:lnTo>
                <a:lnTo>
                  <a:pt x="186257" y="183330"/>
                </a:lnTo>
                <a:lnTo>
                  <a:pt x="159049" y="218541"/>
                </a:lnTo>
                <a:lnTo>
                  <a:pt x="123634" y="233941"/>
                </a:lnTo>
                <a:lnTo>
                  <a:pt x="8991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20815" y="4707763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59" h="236854">
                <a:moveTo>
                  <a:pt x="0" y="0"/>
                </a:moveTo>
                <a:lnTo>
                  <a:pt x="100710" y="0"/>
                </a:lnTo>
                <a:lnTo>
                  <a:pt x="118360" y="402"/>
                </a:lnTo>
                <a:lnTo>
                  <a:pt x="163974" y="10187"/>
                </a:lnTo>
                <a:lnTo>
                  <a:pt x="191103" y="46513"/>
                </a:lnTo>
                <a:lnTo>
                  <a:pt x="193675" y="66420"/>
                </a:lnTo>
                <a:lnTo>
                  <a:pt x="192698" y="79109"/>
                </a:lnTo>
                <a:lnTo>
                  <a:pt x="169195" y="118240"/>
                </a:lnTo>
                <a:lnTo>
                  <a:pt x="131190" y="132206"/>
                </a:lnTo>
                <a:lnTo>
                  <a:pt x="138572" y="136876"/>
                </a:lnTo>
                <a:lnTo>
                  <a:pt x="168608" y="167131"/>
                </a:lnTo>
                <a:lnTo>
                  <a:pt x="212851" y="236728"/>
                </a:lnTo>
                <a:lnTo>
                  <a:pt x="155701" y="236728"/>
                </a:lnTo>
                <a:lnTo>
                  <a:pt x="121157" y="185166"/>
                </a:lnTo>
                <a:lnTo>
                  <a:pt x="112656" y="172638"/>
                </a:lnTo>
                <a:lnTo>
                  <a:pt x="86613" y="142367"/>
                </a:lnTo>
                <a:lnTo>
                  <a:pt x="81533" y="140588"/>
                </a:lnTo>
                <a:lnTo>
                  <a:pt x="76580" y="138811"/>
                </a:lnTo>
                <a:lnTo>
                  <a:pt x="68452" y="137922"/>
                </a:lnTo>
                <a:lnTo>
                  <a:pt x="57530" y="137922"/>
                </a:lnTo>
                <a:lnTo>
                  <a:pt x="47878" y="137922"/>
                </a:lnTo>
                <a:lnTo>
                  <a:pt x="47878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23990" y="4707763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94614" y="0"/>
                </a:lnTo>
                <a:lnTo>
                  <a:pt x="107807" y="142"/>
                </a:lnTo>
                <a:lnTo>
                  <a:pt x="149669" y="5937"/>
                </a:lnTo>
                <a:lnTo>
                  <a:pt x="179450" y="31876"/>
                </a:lnTo>
                <a:lnTo>
                  <a:pt x="186689" y="59562"/>
                </a:lnTo>
                <a:lnTo>
                  <a:pt x="186140" y="67700"/>
                </a:lnTo>
                <a:lnTo>
                  <a:pt x="167227" y="102234"/>
                </a:lnTo>
                <a:lnTo>
                  <a:pt x="153416" y="110998"/>
                </a:lnTo>
                <a:lnTo>
                  <a:pt x="163633" y="114690"/>
                </a:lnTo>
                <a:lnTo>
                  <a:pt x="195437" y="148923"/>
                </a:lnTo>
                <a:lnTo>
                  <a:pt x="198374" y="168148"/>
                </a:lnTo>
                <a:lnTo>
                  <a:pt x="197899" y="176121"/>
                </a:lnTo>
                <a:lnTo>
                  <a:pt x="181927" y="213232"/>
                </a:lnTo>
                <a:lnTo>
                  <a:pt x="147447" y="233598"/>
                </a:lnTo>
                <a:lnTo>
                  <a:pt x="101387" y="236487"/>
                </a:lnTo>
                <a:lnTo>
                  <a:pt x="80645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94426" y="4707763"/>
            <a:ext cx="189230" cy="241300"/>
          </a:xfrm>
          <a:custGeom>
            <a:avLst/>
            <a:gdLst/>
            <a:ahLst/>
            <a:cxnLst/>
            <a:rect l="l" t="t" r="r" b="b"/>
            <a:pathLst>
              <a:path w="189229" h="241300">
                <a:moveTo>
                  <a:pt x="0" y="0"/>
                </a:moveTo>
                <a:lnTo>
                  <a:pt x="47751" y="0"/>
                </a:lnTo>
                <a:lnTo>
                  <a:pt x="47751" y="128269"/>
                </a:lnTo>
                <a:lnTo>
                  <a:pt x="47869" y="142174"/>
                </a:lnTo>
                <a:lnTo>
                  <a:pt x="54689" y="180879"/>
                </a:lnTo>
                <a:lnTo>
                  <a:pt x="95758" y="199898"/>
                </a:lnTo>
                <a:lnTo>
                  <a:pt x="105255" y="199376"/>
                </a:lnTo>
                <a:lnTo>
                  <a:pt x="138811" y="171195"/>
                </a:lnTo>
                <a:lnTo>
                  <a:pt x="140970" y="130937"/>
                </a:lnTo>
                <a:lnTo>
                  <a:pt x="140970" y="0"/>
                </a:lnTo>
                <a:lnTo>
                  <a:pt x="188722" y="0"/>
                </a:lnTo>
                <a:lnTo>
                  <a:pt x="188722" y="124332"/>
                </a:lnTo>
                <a:lnTo>
                  <a:pt x="188481" y="144097"/>
                </a:lnTo>
                <a:lnTo>
                  <a:pt x="184785" y="184531"/>
                </a:lnTo>
                <a:lnTo>
                  <a:pt x="164893" y="220015"/>
                </a:lnTo>
                <a:lnTo>
                  <a:pt x="122618" y="238982"/>
                </a:lnTo>
                <a:lnTo>
                  <a:pt x="97154" y="240792"/>
                </a:lnTo>
                <a:lnTo>
                  <a:pt x="81224" y="240293"/>
                </a:lnTo>
                <a:lnTo>
                  <a:pt x="37411" y="228725"/>
                </a:lnTo>
                <a:lnTo>
                  <a:pt x="9588" y="199739"/>
                </a:lnTo>
                <a:lnTo>
                  <a:pt x="1142" y="161131"/>
                </a:lnTo>
                <a:lnTo>
                  <a:pt x="0" y="1262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31409" y="4707763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8"/>
                </a:lnTo>
                <a:lnTo>
                  <a:pt x="185546" y="236728"/>
                </a:lnTo>
                <a:lnTo>
                  <a:pt x="164845" y="183006"/>
                </a:lnTo>
                <a:lnTo>
                  <a:pt x="70230" y="183006"/>
                </a:lnTo>
                <a:lnTo>
                  <a:pt x="50673" y="236728"/>
                </a:lnTo>
                <a:lnTo>
                  <a:pt x="0" y="236728"/>
                </a:lnTo>
                <a:lnTo>
                  <a:pt x="92201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40071" y="4707763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60" h="236854">
                <a:moveTo>
                  <a:pt x="0" y="0"/>
                </a:moveTo>
                <a:lnTo>
                  <a:pt x="100711" y="0"/>
                </a:lnTo>
                <a:lnTo>
                  <a:pt x="118360" y="402"/>
                </a:lnTo>
                <a:lnTo>
                  <a:pt x="163974" y="10187"/>
                </a:lnTo>
                <a:lnTo>
                  <a:pt x="191103" y="46513"/>
                </a:lnTo>
                <a:lnTo>
                  <a:pt x="193675" y="66420"/>
                </a:lnTo>
                <a:lnTo>
                  <a:pt x="192698" y="79109"/>
                </a:lnTo>
                <a:lnTo>
                  <a:pt x="169195" y="118240"/>
                </a:lnTo>
                <a:lnTo>
                  <a:pt x="131190" y="132206"/>
                </a:lnTo>
                <a:lnTo>
                  <a:pt x="138572" y="136876"/>
                </a:lnTo>
                <a:lnTo>
                  <a:pt x="168608" y="167131"/>
                </a:lnTo>
                <a:lnTo>
                  <a:pt x="212851" y="236728"/>
                </a:lnTo>
                <a:lnTo>
                  <a:pt x="155701" y="236728"/>
                </a:lnTo>
                <a:lnTo>
                  <a:pt x="121157" y="185166"/>
                </a:lnTo>
                <a:lnTo>
                  <a:pt x="112656" y="172638"/>
                </a:lnTo>
                <a:lnTo>
                  <a:pt x="86613" y="142367"/>
                </a:lnTo>
                <a:lnTo>
                  <a:pt x="81533" y="140588"/>
                </a:lnTo>
                <a:lnTo>
                  <a:pt x="76580" y="138811"/>
                </a:lnTo>
                <a:lnTo>
                  <a:pt x="68579" y="137922"/>
                </a:lnTo>
                <a:lnTo>
                  <a:pt x="57530" y="137922"/>
                </a:lnTo>
                <a:lnTo>
                  <a:pt x="47878" y="137922"/>
                </a:lnTo>
                <a:lnTo>
                  <a:pt x="47878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918964" y="4707763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05"/>
                </a:lnTo>
                <a:lnTo>
                  <a:pt x="47751" y="40005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1"/>
                </a:lnTo>
                <a:lnTo>
                  <a:pt x="47751" y="132461"/>
                </a:lnTo>
                <a:lnTo>
                  <a:pt x="47751" y="196850"/>
                </a:lnTo>
                <a:lnTo>
                  <a:pt x="180086" y="196850"/>
                </a:lnTo>
                <a:lnTo>
                  <a:pt x="18008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26127" y="4707763"/>
            <a:ext cx="48260" cy="236854"/>
          </a:xfrm>
          <a:custGeom>
            <a:avLst/>
            <a:gdLst/>
            <a:ahLst/>
            <a:cxnLst/>
            <a:rect l="l" t="t" r="r" b="b"/>
            <a:pathLst>
              <a:path w="48260" h="236854">
                <a:moveTo>
                  <a:pt x="0" y="0"/>
                </a:moveTo>
                <a:lnTo>
                  <a:pt x="47751" y="0"/>
                </a:lnTo>
                <a:lnTo>
                  <a:pt x="47751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606544" y="4707763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7" y="0"/>
                </a:lnTo>
                <a:lnTo>
                  <a:pt x="96617" y="216"/>
                </a:lnTo>
                <a:lnTo>
                  <a:pt x="143315" y="7006"/>
                </a:lnTo>
                <a:lnTo>
                  <a:pt x="173640" y="36266"/>
                </a:lnTo>
                <a:lnTo>
                  <a:pt x="181355" y="72770"/>
                </a:lnTo>
                <a:lnTo>
                  <a:pt x="180857" y="83274"/>
                </a:lnTo>
                <a:lnTo>
                  <a:pt x="164433" y="122729"/>
                </a:lnTo>
                <a:lnTo>
                  <a:pt x="128523" y="144018"/>
                </a:lnTo>
                <a:lnTo>
                  <a:pt x="78993" y="147447"/>
                </a:lnTo>
                <a:lnTo>
                  <a:pt x="47751" y="147447"/>
                </a:lnTo>
                <a:lnTo>
                  <a:pt x="47751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43272" y="4707763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8"/>
                </a:lnTo>
                <a:lnTo>
                  <a:pt x="185547" y="236728"/>
                </a:lnTo>
                <a:lnTo>
                  <a:pt x="164846" y="183006"/>
                </a:lnTo>
                <a:lnTo>
                  <a:pt x="70230" y="183006"/>
                </a:lnTo>
                <a:lnTo>
                  <a:pt x="50673" y="236728"/>
                </a:lnTo>
                <a:lnTo>
                  <a:pt x="0" y="236728"/>
                </a:lnTo>
                <a:lnTo>
                  <a:pt x="92201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70679" y="4707763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16"/>
                </a:lnTo>
                <a:lnTo>
                  <a:pt x="143315" y="7006"/>
                </a:lnTo>
                <a:lnTo>
                  <a:pt x="173640" y="36266"/>
                </a:lnTo>
                <a:lnTo>
                  <a:pt x="181356" y="72770"/>
                </a:lnTo>
                <a:lnTo>
                  <a:pt x="180857" y="83274"/>
                </a:lnTo>
                <a:lnTo>
                  <a:pt x="164433" y="122729"/>
                </a:lnTo>
                <a:lnTo>
                  <a:pt x="128524" y="144018"/>
                </a:lnTo>
                <a:lnTo>
                  <a:pt x="78994" y="147447"/>
                </a:lnTo>
                <a:lnTo>
                  <a:pt x="47752" y="147447"/>
                </a:lnTo>
                <a:lnTo>
                  <a:pt x="47752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58259" y="4707763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05"/>
                </a:lnTo>
                <a:lnTo>
                  <a:pt x="47751" y="40005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1"/>
                </a:lnTo>
                <a:lnTo>
                  <a:pt x="47751" y="132461"/>
                </a:lnTo>
                <a:lnTo>
                  <a:pt x="47751" y="196850"/>
                </a:lnTo>
                <a:lnTo>
                  <a:pt x="180086" y="196850"/>
                </a:lnTo>
                <a:lnTo>
                  <a:pt x="18008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44671" y="4707763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05"/>
                </a:lnTo>
                <a:lnTo>
                  <a:pt x="47751" y="40005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1"/>
                </a:lnTo>
                <a:lnTo>
                  <a:pt x="47751" y="132461"/>
                </a:lnTo>
                <a:lnTo>
                  <a:pt x="47751" y="196850"/>
                </a:lnTo>
                <a:lnTo>
                  <a:pt x="180086" y="196850"/>
                </a:lnTo>
                <a:lnTo>
                  <a:pt x="18008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91333" y="4703190"/>
            <a:ext cx="197866" cy="2499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62911" y="4703190"/>
            <a:ext cx="196977" cy="245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43518" y="4703698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9" y="0"/>
                </a:moveTo>
                <a:lnTo>
                  <a:pt x="133937" y="4873"/>
                </a:lnTo>
                <a:lnTo>
                  <a:pt x="171957" y="30178"/>
                </a:lnTo>
                <a:lnTo>
                  <a:pt x="185674" y="71755"/>
                </a:lnTo>
                <a:lnTo>
                  <a:pt x="137922" y="73787"/>
                </a:lnTo>
                <a:lnTo>
                  <a:pt x="135893" y="65305"/>
                </a:lnTo>
                <a:lnTo>
                  <a:pt x="133032" y="58134"/>
                </a:lnTo>
                <a:lnTo>
                  <a:pt x="94487" y="39624"/>
                </a:lnTo>
                <a:lnTo>
                  <a:pt x="84601" y="40149"/>
                </a:lnTo>
                <a:lnTo>
                  <a:pt x="54228" y="56768"/>
                </a:lnTo>
                <a:lnTo>
                  <a:pt x="54228" y="62864"/>
                </a:lnTo>
                <a:lnTo>
                  <a:pt x="54228" y="68452"/>
                </a:lnTo>
                <a:lnTo>
                  <a:pt x="89451" y="88967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4" y="171831"/>
                </a:lnTo>
                <a:lnTo>
                  <a:pt x="191710" y="181856"/>
                </a:lnTo>
                <a:lnTo>
                  <a:pt x="174888" y="218237"/>
                </a:lnTo>
                <a:lnTo>
                  <a:pt x="138221" y="240107"/>
                </a:lnTo>
                <a:lnTo>
                  <a:pt x="97662" y="244982"/>
                </a:lnTo>
                <a:lnTo>
                  <a:pt x="76493" y="243695"/>
                </a:lnTo>
                <a:lnTo>
                  <a:pt x="28701" y="224281"/>
                </a:lnTo>
                <a:lnTo>
                  <a:pt x="3520" y="182473"/>
                </a:lnTo>
                <a:lnTo>
                  <a:pt x="0" y="163830"/>
                </a:lnTo>
                <a:lnTo>
                  <a:pt x="46481" y="159257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08"/>
                </a:lnTo>
                <a:lnTo>
                  <a:pt x="98171" y="204596"/>
                </a:lnTo>
                <a:lnTo>
                  <a:pt x="108983" y="203997"/>
                </a:lnTo>
                <a:lnTo>
                  <a:pt x="141716" y="184245"/>
                </a:lnTo>
                <a:lnTo>
                  <a:pt x="144652" y="171957"/>
                </a:lnTo>
                <a:lnTo>
                  <a:pt x="144652" y="166369"/>
                </a:lnTo>
                <a:lnTo>
                  <a:pt x="143001" y="161670"/>
                </a:lnTo>
                <a:lnTo>
                  <a:pt x="139700" y="157733"/>
                </a:lnTo>
                <a:lnTo>
                  <a:pt x="136398" y="153796"/>
                </a:lnTo>
                <a:lnTo>
                  <a:pt x="97819" y="140588"/>
                </a:lnTo>
                <a:lnTo>
                  <a:pt x="84200" y="137159"/>
                </a:lnTo>
                <a:lnTo>
                  <a:pt x="66464" y="132113"/>
                </a:lnTo>
                <a:lnTo>
                  <a:pt x="30352" y="113664"/>
                </a:lnTo>
                <a:lnTo>
                  <a:pt x="9868" y="79589"/>
                </a:lnTo>
                <a:lnTo>
                  <a:pt x="8508" y="66039"/>
                </a:lnTo>
                <a:lnTo>
                  <a:pt x="9151" y="57153"/>
                </a:lnTo>
                <a:lnTo>
                  <a:pt x="31305" y="18351"/>
                </a:lnTo>
                <a:lnTo>
                  <a:pt x="69627" y="2079"/>
                </a:lnTo>
                <a:lnTo>
                  <a:pt x="81748" y="521"/>
                </a:lnTo>
                <a:lnTo>
                  <a:pt x="9486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122539" y="4703698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8" y="0"/>
                </a:moveTo>
                <a:lnTo>
                  <a:pt x="133937" y="4873"/>
                </a:lnTo>
                <a:lnTo>
                  <a:pt x="171957" y="30178"/>
                </a:lnTo>
                <a:lnTo>
                  <a:pt x="185674" y="71755"/>
                </a:lnTo>
                <a:lnTo>
                  <a:pt x="137921" y="73787"/>
                </a:lnTo>
                <a:lnTo>
                  <a:pt x="135893" y="65305"/>
                </a:lnTo>
                <a:lnTo>
                  <a:pt x="133032" y="58134"/>
                </a:lnTo>
                <a:lnTo>
                  <a:pt x="94487" y="39624"/>
                </a:lnTo>
                <a:lnTo>
                  <a:pt x="84601" y="40149"/>
                </a:lnTo>
                <a:lnTo>
                  <a:pt x="54228" y="56768"/>
                </a:lnTo>
                <a:lnTo>
                  <a:pt x="54228" y="62864"/>
                </a:lnTo>
                <a:lnTo>
                  <a:pt x="54228" y="68452"/>
                </a:lnTo>
                <a:lnTo>
                  <a:pt x="89451" y="88967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4" y="171831"/>
                </a:lnTo>
                <a:lnTo>
                  <a:pt x="191710" y="181856"/>
                </a:lnTo>
                <a:lnTo>
                  <a:pt x="174888" y="218237"/>
                </a:lnTo>
                <a:lnTo>
                  <a:pt x="138221" y="240107"/>
                </a:lnTo>
                <a:lnTo>
                  <a:pt x="97662" y="244982"/>
                </a:lnTo>
                <a:lnTo>
                  <a:pt x="76493" y="243695"/>
                </a:lnTo>
                <a:lnTo>
                  <a:pt x="28701" y="224281"/>
                </a:lnTo>
                <a:lnTo>
                  <a:pt x="3520" y="182473"/>
                </a:lnTo>
                <a:lnTo>
                  <a:pt x="0" y="163830"/>
                </a:lnTo>
                <a:lnTo>
                  <a:pt x="46481" y="159257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08"/>
                </a:lnTo>
                <a:lnTo>
                  <a:pt x="98170" y="204596"/>
                </a:lnTo>
                <a:lnTo>
                  <a:pt x="108983" y="203997"/>
                </a:lnTo>
                <a:lnTo>
                  <a:pt x="141716" y="184245"/>
                </a:lnTo>
                <a:lnTo>
                  <a:pt x="144652" y="171957"/>
                </a:lnTo>
                <a:lnTo>
                  <a:pt x="144652" y="166369"/>
                </a:lnTo>
                <a:lnTo>
                  <a:pt x="108759" y="143446"/>
                </a:lnTo>
                <a:lnTo>
                  <a:pt x="84200" y="137159"/>
                </a:lnTo>
                <a:lnTo>
                  <a:pt x="66464" y="132113"/>
                </a:lnTo>
                <a:lnTo>
                  <a:pt x="30352" y="113664"/>
                </a:lnTo>
                <a:lnTo>
                  <a:pt x="9868" y="79589"/>
                </a:lnTo>
                <a:lnTo>
                  <a:pt x="8508" y="66039"/>
                </a:lnTo>
                <a:lnTo>
                  <a:pt x="9151" y="57153"/>
                </a:lnTo>
                <a:lnTo>
                  <a:pt x="31305" y="18351"/>
                </a:lnTo>
                <a:lnTo>
                  <a:pt x="69627" y="2079"/>
                </a:lnTo>
                <a:lnTo>
                  <a:pt x="81748" y="521"/>
                </a:lnTo>
                <a:lnTo>
                  <a:pt x="9486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53479" y="4703698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70" h="245110">
                <a:moveTo>
                  <a:pt x="114427" y="0"/>
                </a:moveTo>
                <a:lnTo>
                  <a:pt x="161575" y="8112"/>
                </a:lnTo>
                <a:lnTo>
                  <a:pt x="198247" y="32512"/>
                </a:lnTo>
                <a:lnTo>
                  <a:pt x="221742" y="71278"/>
                </a:lnTo>
                <a:lnTo>
                  <a:pt x="229616" y="122808"/>
                </a:lnTo>
                <a:lnTo>
                  <a:pt x="227663" y="149856"/>
                </a:lnTo>
                <a:lnTo>
                  <a:pt x="212042" y="194710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6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6"/>
                </a:lnTo>
                <a:lnTo>
                  <a:pt x="1950" y="150590"/>
                </a:lnTo>
                <a:lnTo>
                  <a:pt x="0" y="123825"/>
                </a:lnTo>
                <a:lnTo>
                  <a:pt x="668" y="106517"/>
                </a:lnTo>
                <a:lnTo>
                  <a:pt x="10795" y="63118"/>
                </a:lnTo>
                <a:lnTo>
                  <a:pt x="32893" y="30733"/>
                </a:lnTo>
                <a:lnTo>
                  <a:pt x="74975" y="5304"/>
                </a:lnTo>
                <a:lnTo>
                  <a:pt x="11442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111626" y="4703698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8" y="0"/>
                </a:moveTo>
                <a:lnTo>
                  <a:pt x="133937" y="4873"/>
                </a:lnTo>
                <a:lnTo>
                  <a:pt x="171958" y="30178"/>
                </a:lnTo>
                <a:lnTo>
                  <a:pt x="185674" y="71755"/>
                </a:lnTo>
                <a:lnTo>
                  <a:pt x="137922" y="73787"/>
                </a:lnTo>
                <a:lnTo>
                  <a:pt x="135947" y="65305"/>
                </a:lnTo>
                <a:lnTo>
                  <a:pt x="133080" y="58134"/>
                </a:lnTo>
                <a:lnTo>
                  <a:pt x="94487" y="39624"/>
                </a:lnTo>
                <a:lnTo>
                  <a:pt x="84601" y="40149"/>
                </a:lnTo>
                <a:lnTo>
                  <a:pt x="54229" y="56768"/>
                </a:lnTo>
                <a:lnTo>
                  <a:pt x="54229" y="62864"/>
                </a:lnTo>
                <a:lnTo>
                  <a:pt x="54229" y="68452"/>
                </a:lnTo>
                <a:lnTo>
                  <a:pt x="89451" y="88967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5" y="171831"/>
                </a:lnTo>
                <a:lnTo>
                  <a:pt x="191710" y="181856"/>
                </a:lnTo>
                <a:lnTo>
                  <a:pt x="174888" y="218237"/>
                </a:lnTo>
                <a:lnTo>
                  <a:pt x="138221" y="240107"/>
                </a:lnTo>
                <a:lnTo>
                  <a:pt x="97662" y="244982"/>
                </a:lnTo>
                <a:lnTo>
                  <a:pt x="76493" y="243695"/>
                </a:lnTo>
                <a:lnTo>
                  <a:pt x="28702" y="224281"/>
                </a:lnTo>
                <a:lnTo>
                  <a:pt x="3520" y="182473"/>
                </a:lnTo>
                <a:lnTo>
                  <a:pt x="0" y="163830"/>
                </a:lnTo>
                <a:lnTo>
                  <a:pt x="46481" y="159257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08"/>
                </a:lnTo>
                <a:lnTo>
                  <a:pt x="98171" y="204596"/>
                </a:lnTo>
                <a:lnTo>
                  <a:pt x="108983" y="203997"/>
                </a:lnTo>
                <a:lnTo>
                  <a:pt x="141716" y="184245"/>
                </a:lnTo>
                <a:lnTo>
                  <a:pt x="144652" y="171957"/>
                </a:lnTo>
                <a:lnTo>
                  <a:pt x="144652" y="166369"/>
                </a:lnTo>
                <a:lnTo>
                  <a:pt x="143001" y="161670"/>
                </a:lnTo>
                <a:lnTo>
                  <a:pt x="139700" y="157733"/>
                </a:lnTo>
                <a:lnTo>
                  <a:pt x="136398" y="153796"/>
                </a:lnTo>
                <a:lnTo>
                  <a:pt x="97819" y="140588"/>
                </a:lnTo>
                <a:lnTo>
                  <a:pt x="84200" y="137159"/>
                </a:lnTo>
                <a:lnTo>
                  <a:pt x="66464" y="132113"/>
                </a:lnTo>
                <a:lnTo>
                  <a:pt x="30353" y="113664"/>
                </a:lnTo>
                <a:lnTo>
                  <a:pt x="9868" y="79589"/>
                </a:lnTo>
                <a:lnTo>
                  <a:pt x="8509" y="66039"/>
                </a:lnTo>
                <a:lnTo>
                  <a:pt x="9151" y="57153"/>
                </a:lnTo>
                <a:lnTo>
                  <a:pt x="31305" y="18351"/>
                </a:lnTo>
                <a:lnTo>
                  <a:pt x="69627" y="2079"/>
                </a:lnTo>
                <a:lnTo>
                  <a:pt x="81748" y="521"/>
                </a:lnTo>
                <a:lnTo>
                  <a:pt x="94868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99767" y="4703698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69" h="245110">
                <a:moveTo>
                  <a:pt x="114426" y="0"/>
                </a:moveTo>
                <a:lnTo>
                  <a:pt x="161575" y="8112"/>
                </a:lnTo>
                <a:lnTo>
                  <a:pt x="198246" y="32512"/>
                </a:lnTo>
                <a:lnTo>
                  <a:pt x="221741" y="71278"/>
                </a:lnTo>
                <a:lnTo>
                  <a:pt x="229615" y="122808"/>
                </a:lnTo>
                <a:lnTo>
                  <a:pt x="227663" y="149856"/>
                </a:lnTo>
                <a:lnTo>
                  <a:pt x="212042" y="194710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6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6"/>
                </a:lnTo>
                <a:lnTo>
                  <a:pt x="1950" y="150590"/>
                </a:lnTo>
                <a:lnTo>
                  <a:pt x="0" y="123825"/>
                </a:lnTo>
                <a:lnTo>
                  <a:pt x="668" y="106517"/>
                </a:lnTo>
                <a:lnTo>
                  <a:pt x="10794" y="63118"/>
                </a:lnTo>
                <a:lnTo>
                  <a:pt x="32893" y="30733"/>
                </a:lnTo>
                <a:lnTo>
                  <a:pt x="74975" y="5304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622552" y="5099939"/>
            <a:ext cx="3264027" cy="2449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21605" y="5144008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20" h="60325">
                <a:moveTo>
                  <a:pt x="0" y="0"/>
                </a:moveTo>
                <a:lnTo>
                  <a:pt x="0" y="60071"/>
                </a:lnTo>
                <a:lnTo>
                  <a:pt x="35306" y="60071"/>
                </a:lnTo>
                <a:lnTo>
                  <a:pt x="78232" y="57150"/>
                </a:lnTo>
                <a:lnTo>
                  <a:pt x="96520" y="36576"/>
                </a:lnTo>
                <a:lnTo>
                  <a:pt x="96520" y="29464"/>
                </a:lnTo>
                <a:lnTo>
                  <a:pt x="96520" y="21463"/>
                </a:lnTo>
                <a:lnTo>
                  <a:pt x="60531" y="206"/>
                </a:lnTo>
                <a:lnTo>
                  <a:pt x="3721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388361" y="5144008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19" h="60325">
                <a:moveTo>
                  <a:pt x="0" y="0"/>
                </a:moveTo>
                <a:lnTo>
                  <a:pt x="0" y="60071"/>
                </a:lnTo>
                <a:lnTo>
                  <a:pt x="35306" y="60071"/>
                </a:lnTo>
                <a:lnTo>
                  <a:pt x="78231" y="57150"/>
                </a:lnTo>
                <a:lnTo>
                  <a:pt x="96519" y="36576"/>
                </a:lnTo>
                <a:lnTo>
                  <a:pt x="96519" y="29464"/>
                </a:lnTo>
                <a:lnTo>
                  <a:pt x="96519" y="21463"/>
                </a:lnTo>
                <a:lnTo>
                  <a:pt x="60531" y="206"/>
                </a:lnTo>
                <a:lnTo>
                  <a:pt x="37211" y="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70304" y="5144008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5" h="67310">
                <a:moveTo>
                  <a:pt x="0" y="0"/>
                </a:moveTo>
                <a:lnTo>
                  <a:pt x="0" y="67183"/>
                </a:lnTo>
                <a:lnTo>
                  <a:pt x="26162" y="67183"/>
                </a:lnTo>
                <a:lnTo>
                  <a:pt x="70357" y="61087"/>
                </a:lnTo>
                <a:lnTo>
                  <a:pt x="84327" y="40513"/>
                </a:lnTo>
                <a:lnTo>
                  <a:pt x="84327" y="33528"/>
                </a:lnTo>
                <a:lnTo>
                  <a:pt x="84327" y="24892"/>
                </a:lnTo>
                <a:lnTo>
                  <a:pt x="81787" y="17780"/>
                </a:lnTo>
                <a:lnTo>
                  <a:pt x="76707" y="12192"/>
                </a:lnTo>
                <a:lnTo>
                  <a:pt x="71754" y="6604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512311" y="5136260"/>
            <a:ext cx="140081" cy="1722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78583" y="5136260"/>
            <a:ext cx="140081" cy="1722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673727" y="5104003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60" h="236854">
                <a:moveTo>
                  <a:pt x="0" y="0"/>
                </a:moveTo>
                <a:lnTo>
                  <a:pt x="100711" y="0"/>
                </a:lnTo>
                <a:lnTo>
                  <a:pt x="118360" y="402"/>
                </a:lnTo>
                <a:lnTo>
                  <a:pt x="163974" y="10187"/>
                </a:lnTo>
                <a:lnTo>
                  <a:pt x="191103" y="46513"/>
                </a:lnTo>
                <a:lnTo>
                  <a:pt x="193675" y="66421"/>
                </a:lnTo>
                <a:lnTo>
                  <a:pt x="192698" y="79109"/>
                </a:lnTo>
                <a:lnTo>
                  <a:pt x="169195" y="118240"/>
                </a:lnTo>
                <a:lnTo>
                  <a:pt x="131190" y="132207"/>
                </a:lnTo>
                <a:lnTo>
                  <a:pt x="138572" y="136876"/>
                </a:lnTo>
                <a:lnTo>
                  <a:pt x="168608" y="167132"/>
                </a:lnTo>
                <a:lnTo>
                  <a:pt x="212851" y="236728"/>
                </a:lnTo>
                <a:lnTo>
                  <a:pt x="155701" y="236728"/>
                </a:lnTo>
                <a:lnTo>
                  <a:pt x="121158" y="185166"/>
                </a:lnTo>
                <a:lnTo>
                  <a:pt x="112656" y="172638"/>
                </a:lnTo>
                <a:lnTo>
                  <a:pt x="86613" y="142367"/>
                </a:lnTo>
                <a:lnTo>
                  <a:pt x="81534" y="140589"/>
                </a:lnTo>
                <a:lnTo>
                  <a:pt x="76581" y="138811"/>
                </a:lnTo>
                <a:lnTo>
                  <a:pt x="68580" y="137922"/>
                </a:lnTo>
                <a:lnTo>
                  <a:pt x="57531" y="137922"/>
                </a:lnTo>
                <a:lnTo>
                  <a:pt x="47878" y="137922"/>
                </a:lnTo>
                <a:lnTo>
                  <a:pt x="47878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52620" y="5104003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05"/>
                </a:lnTo>
                <a:lnTo>
                  <a:pt x="47751" y="40005"/>
                </a:lnTo>
                <a:lnTo>
                  <a:pt x="47751" y="92583"/>
                </a:lnTo>
                <a:lnTo>
                  <a:pt x="166624" y="92583"/>
                </a:lnTo>
                <a:lnTo>
                  <a:pt x="166624" y="132461"/>
                </a:lnTo>
                <a:lnTo>
                  <a:pt x="47751" y="132461"/>
                </a:lnTo>
                <a:lnTo>
                  <a:pt x="47751" y="196850"/>
                </a:lnTo>
                <a:lnTo>
                  <a:pt x="180085" y="196850"/>
                </a:lnTo>
                <a:lnTo>
                  <a:pt x="180085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13478" y="5104003"/>
            <a:ext cx="189865" cy="236854"/>
          </a:xfrm>
          <a:custGeom>
            <a:avLst/>
            <a:gdLst/>
            <a:ahLst/>
            <a:cxnLst/>
            <a:rect l="l" t="t" r="r" b="b"/>
            <a:pathLst>
              <a:path w="189864" h="236854">
                <a:moveTo>
                  <a:pt x="0" y="0"/>
                </a:moveTo>
                <a:lnTo>
                  <a:pt x="47879" y="0"/>
                </a:lnTo>
                <a:lnTo>
                  <a:pt x="47879" y="93218"/>
                </a:lnTo>
                <a:lnTo>
                  <a:pt x="141478" y="93218"/>
                </a:lnTo>
                <a:lnTo>
                  <a:pt x="141478" y="0"/>
                </a:lnTo>
                <a:lnTo>
                  <a:pt x="189357" y="0"/>
                </a:lnTo>
                <a:lnTo>
                  <a:pt x="189357" y="236728"/>
                </a:lnTo>
                <a:lnTo>
                  <a:pt x="141478" y="236728"/>
                </a:lnTo>
                <a:lnTo>
                  <a:pt x="141478" y="133223"/>
                </a:lnTo>
                <a:lnTo>
                  <a:pt x="47879" y="133223"/>
                </a:lnTo>
                <a:lnTo>
                  <a:pt x="47879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29990" y="5099430"/>
            <a:ext cx="197866" cy="2499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196208" y="5099430"/>
            <a:ext cx="237744" cy="245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888995" y="5104003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4" y="0"/>
                </a:lnTo>
                <a:lnTo>
                  <a:pt x="175514" y="40005"/>
                </a:lnTo>
                <a:lnTo>
                  <a:pt x="47752" y="40005"/>
                </a:lnTo>
                <a:lnTo>
                  <a:pt x="47752" y="92583"/>
                </a:lnTo>
                <a:lnTo>
                  <a:pt x="166624" y="92583"/>
                </a:lnTo>
                <a:lnTo>
                  <a:pt x="166624" y="132461"/>
                </a:lnTo>
                <a:lnTo>
                  <a:pt x="47752" y="132461"/>
                </a:lnTo>
                <a:lnTo>
                  <a:pt x="47752" y="196850"/>
                </a:lnTo>
                <a:lnTo>
                  <a:pt x="180086" y="196850"/>
                </a:lnTo>
                <a:lnTo>
                  <a:pt x="18008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340482" y="5104003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60" h="236854">
                <a:moveTo>
                  <a:pt x="0" y="0"/>
                </a:moveTo>
                <a:lnTo>
                  <a:pt x="100711" y="0"/>
                </a:lnTo>
                <a:lnTo>
                  <a:pt x="118360" y="402"/>
                </a:lnTo>
                <a:lnTo>
                  <a:pt x="163974" y="10187"/>
                </a:lnTo>
                <a:lnTo>
                  <a:pt x="191103" y="46513"/>
                </a:lnTo>
                <a:lnTo>
                  <a:pt x="193675" y="66421"/>
                </a:lnTo>
                <a:lnTo>
                  <a:pt x="192698" y="79109"/>
                </a:lnTo>
                <a:lnTo>
                  <a:pt x="169195" y="118240"/>
                </a:lnTo>
                <a:lnTo>
                  <a:pt x="131191" y="132207"/>
                </a:lnTo>
                <a:lnTo>
                  <a:pt x="138572" y="136876"/>
                </a:lnTo>
                <a:lnTo>
                  <a:pt x="168608" y="167132"/>
                </a:lnTo>
                <a:lnTo>
                  <a:pt x="212852" y="236728"/>
                </a:lnTo>
                <a:lnTo>
                  <a:pt x="155702" y="236728"/>
                </a:lnTo>
                <a:lnTo>
                  <a:pt x="121158" y="185166"/>
                </a:lnTo>
                <a:lnTo>
                  <a:pt x="112656" y="172638"/>
                </a:lnTo>
                <a:lnTo>
                  <a:pt x="86614" y="142367"/>
                </a:lnTo>
                <a:lnTo>
                  <a:pt x="81534" y="140589"/>
                </a:lnTo>
                <a:lnTo>
                  <a:pt x="76581" y="138811"/>
                </a:lnTo>
                <a:lnTo>
                  <a:pt x="68580" y="137922"/>
                </a:lnTo>
                <a:lnTo>
                  <a:pt x="57531" y="137922"/>
                </a:lnTo>
                <a:lnTo>
                  <a:pt x="47879" y="137922"/>
                </a:lnTo>
                <a:lnTo>
                  <a:pt x="47879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096261" y="5099430"/>
            <a:ext cx="197866" cy="2499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22552" y="5104003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16"/>
                </a:lnTo>
                <a:lnTo>
                  <a:pt x="143315" y="7006"/>
                </a:lnTo>
                <a:lnTo>
                  <a:pt x="173640" y="36266"/>
                </a:lnTo>
                <a:lnTo>
                  <a:pt x="181355" y="72771"/>
                </a:lnTo>
                <a:lnTo>
                  <a:pt x="180857" y="83274"/>
                </a:lnTo>
                <a:lnTo>
                  <a:pt x="164433" y="122729"/>
                </a:lnTo>
                <a:lnTo>
                  <a:pt x="128523" y="144018"/>
                </a:lnTo>
                <a:lnTo>
                  <a:pt x="78993" y="147447"/>
                </a:lnTo>
                <a:lnTo>
                  <a:pt x="47752" y="147447"/>
                </a:lnTo>
                <a:lnTo>
                  <a:pt x="47752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965702" y="5099939"/>
            <a:ext cx="206375" cy="245110"/>
          </a:xfrm>
          <a:custGeom>
            <a:avLst/>
            <a:gdLst/>
            <a:ahLst/>
            <a:cxnLst/>
            <a:rect l="l" t="t" r="r" b="b"/>
            <a:pathLst>
              <a:path w="206375" h="245110">
                <a:moveTo>
                  <a:pt x="110744" y="0"/>
                </a:moveTo>
                <a:lnTo>
                  <a:pt x="150098" y="6445"/>
                </a:lnTo>
                <a:lnTo>
                  <a:pt x="188932" y="34087"/>
                </a:lnTo>
                <a:lnTo>
                  <a:pt x="205612" y="69342"/>
                </a:lnTo>
                <a:lnTo>
                  <a:pt x="158242" y="80644"/>
                </a:lnTo>
                <a:lnTo>
                  <a:pt x="155575" y="71903"/>
                </a:lnTo>
                <a:lnTo>
                  <a:pt x="151764" y="64150"/>
                </a:lnTo>
                <a:lnTo>
                  <a:pt x="117498" y="41560"/>
                </a:lnTo>
                <a:lnTo>
                  <a:pt x="108331" y="40893"/>
                </a:lnTo>
                <a:lnTo>
                  <a:pt x="95805" y="42064"/>
                </a:lnTo>
                <a:lnTo>
                  <a:pt x="58491" y="70703"/>
                </a:lnTo>
                <a:lnTo>
                  <a:pt x="49275" y="121031"/>
                </a:lnTo>
                <a:lnTo>
                  <a:pt x="50278" y="141817"/>
                </a:lnTo>
                <a:lnTo>
                  <a:pt x="65405" y="184912"/>
                </a:lnTo>
                <a:lnTo>
                  <a:pt x="107442" y="203962"/>
                </a:lnTo>
                <a:lnTo>
                  <a:pt x="116633" y="203201"/>
                </a:lnTo>
                <a:lnTo>
                  <a:pt x="151955" y="176276"/>
                </a:lnTo>
                <a:lnTo>
                  <a:pt x="159893" y="153797"/>
                </a:lnTo>
                <a:lnTo>
                  <a:pt x="206248" y="168402"/>
                </a:lnTo>
                <a:lnTo>
                  <a:pt x="182316" y="215390"/>
                </a:lnTo>
                <a:lnTo>
                  <a:pt x="142605" y="240125"/>
                </a:lnTo>
                <a:lnTo>
                  <a:pt x="107823" y="244856"/>
                </a:lnTo>
                <a:lnTo>
                  <a:pt x="85324" y="242833"/>
                </a:lnTo>
                <a:lnTo>
                  <a:pt x="46565" y="226693"/>
                </a:lnTo>
                <a:lnTo>
                  <a:pt x="17091" y="195024"/>
                </a:lnTo>
                <a:lnTo>
                  <a:pt x="1903" y="151018"/>
                </a:lnTo>
                <a:lnTo>
                  <a:pt x="0" y="124587"/>
                </a:lnTo>
                <a:lnTo>
                  <a:pt x="1904" y="96631"/>
                </a:lnTo>
                <a:lnTo>
                  <a:pt x="17144" y="50720"/>
                </a:lnTo>
                <a:lnTo>
                  <a:pt x="46986" y="18430"/>
                </a:lnTo>
                <a:lnTo>
                  <a:pt x="87094" y="2047"/>
                </a:lnTo>
                <a:lnTo>
                  <a:pt x="110744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467608" y="5099939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70" h="245110">
                <a:moveTo>
                  <a:pt x="114426" y="0"/>
                </a:moveTo>
                <a:lnTo>
                  <a:pt x="161575" y="8112"/>
                </a:lnTo>
                <a:lnTo>
                  <a:pt x="198246" y="32512"/>
                </a:lnTo>
                <a:lnTo>
                  <a:pt x="221742" y="71278"/>
                </a:lnTo>
                <a:lnTo>
                  <a:pt x="229615" y="122809"/>
                </a:lnTo>
                <a:lnTo>
                  <a:pt x="227663" y="149856"/>
                </a:lnTo>
                <a:lnTo>
                  <a:pt x="212042" y="194710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6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6"/>
                </a:lnTo>
                <a:lnTo>
                  <a:pt x="1950" y="150590"/>
                </a:lnTo>
                <a:lnTo>
                  <a:pt x="0" y="123825"/>
                </a:lnTo>
                <a:lnTo>
                  <a:pt x="668" y="106517"/>
                </a:lnTo>
                <a:lnTo>
                  <a:pt x="10794" y="63118"/>
                </a:lnTo>
                <a:lnTo>
                  <a:pt x="32892" y="30734"/>
                </a:lnTo>
                <a:lnTo>
                  <a:pt x="74975" y="5304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655951" y="5099939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5" h="245110">
                <a:moveTo>
                  <a:pt x="94868" y="0"/>
                </a:moveTo>
                <a:lnTo>
                  <a:pt x="133937" y="4873"/>
                </a:lnTo>
                <a:lnTo>
                  <a:pt x="171957" y="30178"/>
                </a:lnTo>
                <a:lnTo>
                  <a:pt x="185674" y="71755"/>
                </a:lnTo>
                <a:lnTo>
                  <a:pt x="137922" y="73787"/>
                </a:lnTo>
                <a:lnTo>
                  <a:pt x="135947" y="65305"/>
                </a:lnTo>
                <a:lnTo>
                  <a:pt x="133080" y="58134"/>
                </a:lnTo>
                <a:lnTo>
                  <a:pt x="94487" y="39624"/>
                </a:lnTo>
                <a:lnTo>
                  <a:pt x="84601" y="40149"/>
                </a:lnTo>
                <a:lnTo>
                  <a:pt x="54229" y="56768"/>
                </a:lnTo>
                <a:lnTo>
                  <a:pt x="54229" y="62865"/>
                </a:lnTo>
                <a:lnTo>
                  <a:pt x="54229" y="68453"/>
                </a:lnTo>
                <a:lnTo>
                  <a:pt x="89451" y="88967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5" y="171831"/>
                </a:lnTo>
                <a:lnTo>
                  <a:pt x="191710" y="181856"/>
                </a:lnTo>
                <a:lnTo>
                  <a:pt x="174888" y="218237"/>
                </a:lnTo>
                <a:lnTo>
                  <a:pt x="138221" y="240107"/>
                </a:lnTo>
                <a:lnTo>
                  <a:pt x="97662" y="244983"/>
                </a:lnTo>
                <a:lnTo>
                  <a:pt x="76493" y="243695"/>
                </a:lnTo>
                <a:lnTo>
                  <a:pt x="28701" y="224282"/>
                </a:lnTo>
                <a:lnTo>
                  <a:pt x="3520" y="182419"/>
                </a:lnTo>
                <a:lnTo>
                  <a:pt x="0" y="163703"/>
                </a:lnTo>
                <a:lnTo>
                  <a:pt x="46481" y="159258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08"/>
                </a:lnTo>
                <a:lnTo>
                  <a:pt x="98171" y="204597"/>
                </a:lnTo>
                <a:lnTo>
                  <a:pt x="108983" y="203997"/>
                </a:lnTo>
                <a:lnTo>
                  <a:pt x="141716" y="184245"/>
                </a:lnTo>
                <a:lnTo>
                  <a:pt x="144653" y="171958"/>
                </a:lnTo>
                <a:lnTo>
                  <a:pt x="144653" y="166370"/>
                </a:lnTo>
                <a:lnTo>
                  <a:pt x="108759" y="143446"/>
                </a:lnTo>
                <a:lnTo>
                  <a:pt x="84200" y="137160"/>
                </a:lnTo>
                <a:lnTo>
                  <a:pt x="66464" y="132113"/>
                </a:lnTo>
                <a:lnTo>
                  <a:pt x="30353" y="113665"/>
                </a:lnTo>
                <a:lnTo>
                  <a:pt x="9868" y="79589"/>
                </a:lnTo>
                <a:lnTo>
                  <a:pt x="8509" y="66040"/>
                </a:lnTo>
                <a:lnTo>
                  <a:pt x="9151" y="57153"/>
                </a:lnTo>
                <a:lnTo>
                  <a:pt x="31305" y="18351"/>
                </a:lnTo>
                <a:lnTo>
                  <a:pt x="69627" y="2079"/>
                </a:lnTo>
                <a:lnTo>
                  <a:pt x="81748" y="521"/>
                </a:lnTo>
                <a:lnTo>
                  <a:pt x="9486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833879" y="5099939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69" h="245110">
                <a:moveTo>
                  <a:pt x="114426" y="0"/>
                </a:moveTo>
                <a:lnTo>
                  <a:pt x="161575" y="8112"/>
                </a:lnTo>
                <a:lnTo>
                  <a:pt x="198246" y="32512"/>
                </a:lnTo>
                <a:lnTo>
                  <a:pt x="221741" y="71278"/>
                </a:lnTo>
                <a:lnTo>
                  <a:pt x="229615" y="122809"/>
                </a:lnTo>
                <a:lnTo>
                  <a:pt x="227663" y="149856"/>
                </a:lnTo>
                <a:lnTo>
                  <a:pt x="212042" y="194710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6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6"/>
                </a:lnTo>
                <a:lnTo>
                  <a:pt x="1950" y="150590"/>
                </a:lnTo>
                <a:lnTo>
                  <a:pt x="0" y="123825"/>
                </a:lnTo>
                <a:lnTo>
                  <a:pt x="668" y="106517"/>
                </a:lnTo>
                <a:lnTo>
                  <a:pt x="10794" y="63118"/>
                </a:lnTo>
                <a:lnTo>
                  <a:pt x="32893" y="30734"/>
                </a:lnTo>
                <a:lnTo>
                  <a:pt x="74975" y="5304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06930" y="5783520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06930" y="5783520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99767" y="5622696"/>
            <a:ext cx="5372100" cy="2449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04965" y="5681954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45"/>
                </a:lnTo>
                <a:lnTo>
                  <a:pt x="64642" y="87845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20233" y="5681954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45"/>
                </a:lnTo>
                <a:lnTo>
                  <a:pt x="64642" y="87845"/>
                </a:lnTo>
                <a:lnTo>
                  <a:pt x="32003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912996" y="5681954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45"/>
                </a:lnTo>
                <a:lnTo>
                  <a:pt x="64642" y="87845"/>
                </a:lnTo>
                <a:lnTo>
                  <a:pt x="32003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93085" y="5681954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69" h="88264">
                <a:moveTo>
                  <a:pt x="32003" y="0"/>
                </a:moveTo>
                <a:lnTo>
                  <a:pt x="0" y="87845"/>
                </a:lnTo>
                <a:lnTo>
                  <a:pt x="64642" y="87845"/>
                </a:lnTo>
                <a:lnTo>
                  <a:pt x="32003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167757" y="5666778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794"/>
                </a:lnTo>
                <a:lnTo>
                  <a:pt x="35687" y="156794"/>
                </a:lnTo>
                <a:lnTo>
                  <a:pt x="78739" y="149313"/>
                </a:lnTo>
                <a:lnTo>
                  <a:pt x="98540" y="113168"/>
                </a:lnTo>
                <a:lnTo>
                  <a:pt x="101218" y="78486"/>
                </a:lnTo>
                <a:lnTo>
                  <a:pt x="100929" y="65557"/>
                </a:lnTo>
                <a:lnTo>
                  <a:pt x="90598" y="23258"/>
                </a:lnTo>
                <a:lnTo>
                  <a:pt x="54538" y="1275"/>
                </a:lnTo>
                <a:lnTo>
                  <a:pt x="2146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62500" y="5666778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3"/>
                </a:lnTo>
                <a:lnTo>
                  <a:pt x="26162" y="67183"/>
                </a:lnTo>
                <a:lnTo>
                  <a:pt x="70358" y="60985"/>
                </a:lnTo>
                <a:lnTo>
                  <a:pt x="84327" y="40424"/>
                </a:lnTo>
                <a:lnTo>
                  <a:pt x="84327" y="33426"/>
                </a:lnTo>
                <a:lnTo>
                  <a:pt x="84327" y="24815"/>
                </a:lnTo>
                <a:lnTo>
                  <a:pt x="81787" y="17716"/>
                </a:lnTo>
                <a:lnTo>
                  <a:pt x="76708" y="12115"/>
                </a:lnTo>
                <a:lnTo>
                  <a:pt x="71754" y="6515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450079" y="5666778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3"/>
                </a:lnTo>
                <a:lnTo>
                  <a:pt x="26162" y="67183"/>
                </a:lnTo>
                <a:lnTo>
                  <a:pt x="70358" y="60985"/>
                </a:lnTo>
                <a:lnTo>
                  <a:pt x="84328" y="40424"/>
                </a:lnTo>
                <a:lnTo>
                  <a:pt x="84328" y="33426"/>
                </a:lnTo>
                <a:lnTo>
                  <a:pt x="84328" y="24815"/>
                </a:lnTo>
                <a:lnTo>
                  <a:pt x="81787" y="17716"/>
                </a:lnTo>
                <a:lnTo>
                  <a:pt x="76708" y="12115"/>
                </a:lnTo>
                <a:lnTo>
                  <a:pt x="71755" y="6515"/>
                </a:lnTo>
                <a:lnTo>
                  <a:pt x="2311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703320" y="5666778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3"/>
                </a:lnTo>
                <a:lnTo>
                  <a:pt x="26162" y="67183"/>
                </a:lnTo>
                <a:lnTo>
                  <a:pt x="70357" y="60985"/>
                </a:lnTo>
                <a:lnTo>
                  <a:pt x="84327" y="40424"/>
                </a:lnTo>
                <a:lnTo>
                  <a:pt x="84327" y="33426"/>
                </a:lnTo>
                <a:lnTo>
                  <a:pt x="84327" y="24815"/>
                </a:lnTo>
                <a:lnTo>
                  <a:pt x="81787" y="17716"/>
                </a:lnTo>
                <a:lnTo>
                  <a:pt x="76707" y="12115"/>
                </a:lnTo>
                <a:lnTo>
                  <a:pt x="71754" y="6515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44472" y="5658980"/>
            <a:ext cx="140081" cy="17223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144005" y="5622810"/>
            <a:ext cx="236220" cy="2452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83145" y="5626734"/>
            <a:ext cx="189230" cy="241300"/>
          </a:xfrm>
          <a:custGeom>
            <a:avLst/>
            <a:gdLst/>
            <a:ahLst/>
            <a:cxnLst/>
            <a:rect l="l" t="t" r="r" b="b"/>
            <a:pathLst>
              <a:path w="189229" h="241300">
                <a:moveTo>
                  <a:pt x="0" y="0"/>
                </a:moveTo>
                <a:lnTo>
                  <a:pt x="47751" y="0"/>
                </a:lnTo>
                <a:lnTo>
                  <a:pt x="47751" y="128219"/>
                </a:lnTo>
                <a:lnTo>
                  <a:pt x="47869" y="142135"/>
                </a:lnTo>
                <a:lnTo>
                  <a:pt x="54689" y="180878"/>
                </a:lnTo>
                <a:lnTo>
                  <a:pt x="95757" y="199910"/>
                </a:lnTo>
                <a:lnTo>
                  <a:pt x="105255" y="199391"/>
                </a:lnTo>
                <a:lnTo>
                  <a:pt x="138810" y="171170"/>
                </a:lnTo>
                <a:lnTo>
                  <a:pt x="140970" y="130962"/>
                </a:lnTo>
                <a:lnTo>
                  <a:pt x="140970" y="0"/>
                </a:lnTo>
                <a:lnTo>
                  <a:pt x="188722" y="0"/>
                </a:lnTo>
                <a:lnTo>
                  <a:pt x="188722" y="124332"/>
                </a:lnTo>
                <a:lnTo>
                  <a:pt x="188481" y="144085"/>
                </a:lnTo>
                <a:lnTo>
                  <a:pt x="184784" y="184569"/>
                </a:lnTo>
                <a:lnTo>
                  <a:pt x="164893" y="220030"/>
                </a:lnTo>
                <a:lnTo>
                  <a:pt x="122570" y="238967"/>
                </a:lnTo>
                <a:lnTo>
                  <a:pt x="97154" y="240766"/>
                </a:lnTo>
                <a:lnTo>
                  <a:pt x="81224" y="240276"/>
                </a:lnTo>
                <a:lnTo>
                  <a:pt x="37411" y="228723"/>
                </a:lnTo>
                <a:lnTo>
                  <a:pt x="9588" y="199766"/>
                </a:lnTo>
                <a:lnTo>
                  <a:pt x="1143" y="161155"/>
                </a:lnTo>
                <a:lnTo>
                  <a:pt x="0" y="12627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620129" y="5626734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90" h="236854">
                <a:moveTo>
                  <a:pt x="92201" y="0"/>
                </a:moveTo>
                <a:lnTo>
                  <a:pt x="142748" y="0"/>
                </a:lnTo>
                <a:lnTo>
                  <a:pt x="237490" y="236727"/>
                </a:lnTo>
                <a:lnTo>
                  <a:pt x="185547" y="236727"/>
                </a:lnTo>
                <a:lnTo>
                  <a:pt x="164846" y="182956"/>
                </a:lnTo>
                <a:lnTo>
                  <a:pt x="70230" y="18295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23152" y="5626734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40" h="236854">
                <a:moveTo>
                  <a:pt x="0" y="0"/>
                </a:moveTo>
                <a:lnTo>
                  <a:pt x="175514" y="0"/>
                </a:lnTo>
                <a:lnTo>
                  <a:pt x="175514" y="40043"/>
                </a:lnTo>
                <a:lnTo>
                  <a:pt x="47751" y="40043"/>
                </a:lnTo>
                <a:lnTo>
                  <a:pt x="47751" y="92532"/>
                </a:lnTo>
                <a:lnTo>
                  <a:pt x="166624" y="92532"/>
                </a:lnTo>
                <a:lnTo>
                  <a:pt x="166624" y="132410"/>
                </a:lnTo>
                <a:lnTo>
                  <a:pt x="47751" y="132410"/>
                </a:lnTo>
                <a:lnTo>
                  <a:pt x="47751" y="196837"/>
                </a:lnTo>
                <a:lnTo>
                  <a:pt x="180086" y="196837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599176" y="5626734"/>
            <a:ext cx="187960" cy="236854"/>
          </a:xfrm>
          <a:custGeom>
            <a:avLst/>
            <a:gdLst/>
            <a:ahLst/>
            <a:cxnLst/>
            <a:rect l="l" t="t" r="r" b="b"/>
            <a:pathLst>
              <a:path w="187960" h="236854">
                <a:moveTo>
                  <a:pt x="0" y="0"/>
                </a:moveTo>
                <a:lnTo>
                  <a:pt x="46482" y="0"/>
                </a:lnTo>
                <a:lnTo>
                  <a:pt x="143383" y="158089"/>
                </a:lnTo>
                <a:lnTo>
                  <a:pt x="143383" y="0"/>
                </a:lnTo>
                <a:lnTo>
                  <a:pt x="187833" y="0"/>
                </a:lnTo>
                <a:lnTo>
                  <a:pt x="187833" y="236727"/>
                </a:lnTo>
                <a:lnTo>
                  <a:pt x="139826" y="236727"/>
                </a:lnTo>
                <a:lnTo>
                  <a:pt x="44450" y="82359"/>
                </a:lnTo>
                <a:lnTo>
                  <a:pt x="44450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335396" y="5626734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5" y="182956"/>
                </a:lnTo>
                <a:lnTo>
                  <a:pt x="70230" y="18295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120004" y="5626734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3"/>
                </a:lnTo>
                <a:lnTo>
                  <a:pt x="142410" y="8183"/>
                </a:lnTo>
                <a:lnTo>
                  <a:pt x="175017" y="34594"/>
                </a:lnTo>
                <a:lnTo>
                  <a:pt x="194054" y="76674"/>
                </a:lnTo>
                <a:lnTo>
                  <a:pt x="198500" y="120624"/>
                </a:lnTo>
                <a:lnTo>
                  <a:pt x="198028" y="134733"/>
                </a:lnTo>
                <a:lnTo>
                  <a:pt x="186257" y="183306"/>
                </a:lnTo>
                <a:lnTo>
                  <a:pt x="159049" y="218551"/>
                </a:lnTo>
                <a:lnTo>
                  <a:pt x="123634" y="233915"/>
                </a:lnTo>
                <a:lnTo>
                  <a:pt x="8991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34330" y="5626734"/>
            <a:ext cx="48260" cy="236854"/>
          </a:xfrm>
          <a:custGeom>
            <a:avLst/>
            <a:gdLst/>
            <a:ahLst/>
            <a:cxnLst/>
            <a:rect l="l" t="t" r="r" b="b"/>
            <a:pathLst>
              <a:path w="48260" h="236854">
                <a:moveTo>
                  <a:pt x="0" y="0"/>
                </a:moveTo>
                <a:lnTo>
                  <a:pt x="47752" y="0"/>
                </a:lnTo>
                <a:lnTo>
                  <a:pt x="47752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14747" y="5626734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7" y="0"/>
                </a:lnTo>
                <a:lnTo>
                  <a:pt x="96617" y="221"/>
                </a:lnTo>
                <a:lnTo>
                  <a:pt x="143315" y="6998"/>
                </a:lnTo>
                <a:lnTo>
                  <a:pt x="173640" y="36295"/>
                </a:lnTo>
                <a:lnTo>
                  <a:pt x="181355" y="72821"/>
                </a:lnTo>
                <a:lnTo>
                  <a:pt x="180857" y="83292"/>
                </a:lnTo>
                <a:lnTo>
                  <a:pt x="164433" y="122747"/>
                </a:lnTo>
                <a:lnTo>
                  <a:pt x="128524" y="144043"/>
                </a:lnTo>
                <a:lnTo>
                  <a:pt x="78993" y="147434"/>
                </a:lnTo>
                <a:lnTo>
                  <a:pt x="47751" y="147434"/>
                </a:lnTo>
                <a:lnTo>
                  <a:pt x="47751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621910" y="5626734"/>
            <a:ext cx="48260" cy="236854"/>
          </a:xfrm>
          <a:custGeom>
            <a:avLst/>
            <a:gdLst/>
            <a:ahLst/>
            <a:cxnLst/>
            <a:rect l="l" t="t" r="r" b="b"/>
            <a:pathLst>
              <a:path w="48260" h="236854">
                <a:moveTo>
                  <a:pt x="0" y="0"/>
                </a:moveTo>
                <a:lnTo>
                  <a:pt x="47751" y="0"/>
                </a:lnTo>
                <a:lnTo>
                  <a:pt x="47751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402328" y="5626734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21"/>
                </a:lnTo>
                <a:lnTo>
                  <a:pt x="143315" y="6998"/>
                </a:lnTo>
                <a:lnTo>
                  <a:pt x="173640" y="36295"/>
                </a:lnTo>
                <a:lnTo>
                  <a:pt x="181356" y="72821"/>
                </a:lnTo>
                <a:lnTo>
                  <a:pt x="180857" y="83292"/>
                </a:lnTo>
                <a:lnTo>
                  <a:pt x="164433" y="122747"/>
                </a:lnTo>
                <a:lnTo>
                  <a:pt x="128524" y="144043"/>
                </a:lnTo>
                <a:lnTo>
                  <a:pt x="78994" y="147434"/>
                </a:lnTo>
                <a:lnTo>
                  <a:pt x="47751" y="147434"/>
                </a:lnTo>
                <a:lnTo>
                  <a:pt x="47751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828160" y="5626734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6" y="182956"/>
                </a:lnTo>
                <a:lnTo>
                  <a:pt x="70230" y="18295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55567" y="5626734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21"/>
                </a:lnTo>
                <a:lnTo>
                  <a:pt x="143315" y="6998"/>
                </a:lnTo>
                <a:lnTo>
                  <a:pt x="173640" y="36295"/>
                </a:lnTo>
                <a:lnTo>
                  <a:pt x="181356" y="72821"/>
                </a:lnTo>
                <a:lnTo>
                  <a:pt x="180857" y="83292"/>
                </a:lnTo>
                <a:lnTo>
                  <a:pt x="164433" y="122747"/>
                </a:lnTo>
                <a:lnTo>
                  <a:pt x="128524" y="144043"/>
                </a:lnTo>
                <a:lnTo>
                  <a:pt x="78994" y="147434"/>
                </a:lnTo>
                <a:lnTo>
                  <a:pt x="47752" y="147434"/>
                </a:lnTo>
                <a:lnTo>
                  <a:pt x="47752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346069" y="5626734"/>
            <a:ext cx="188595" cy="236854"/>
          </a:xfrm>
          <a:custGeom>
            <a:avLst/>
            <a:gdLst/>
            <a:ahLst/>
            <a:cxnLst/>
            <a:rect l="l" t="t" r="r" b="b"/>
            <a:pathLst>
              <a:path w="188595" h="236854">
                <a:moveTo>
                  <a:pt x="0" y="0"/>
                </a:moveTo>
                <a:lnTo>
                  <a:pt x="188086" y="0"/>
                </a:lnTo>
                <a:lnTo>
                  <a:pt x="188086" y="40043"/>
                </a:lnTo>
                <a:lnTo>
                  <a:pt x="117982" y="40043"/>
                </a:lnTo>
                <a:lnTo>
                  <a:pt x="117982" y="236727"/>
                </a:lnTo>
                <a:lnTo>
                  <a:pt x="70230" y="236727"/>
                </a:lnTo>
                <a:lnTo>
                  <a:pt x="70230" y="40043"/>
                </a:lnTo>
                <a:lnTo>
                  <a:pt x="0" y="400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270122" y="5626734"/>
            <a:ext cx="48260" cy="236854"/>
          </a:xfrm>
          <a:custGeom>
            <a:avLst/>
            <a:gdLst/>
            <a:ahLst/>
            <a:cxnLst/>
            <a:rect l="l" t="t" r="r" b="b"/>
            <a:pathLst>
              <a:path w="48260" h="236854">
                <a:moveTo>
                  <a:pt x="0" y="0"/>
                </a:moveTo>
                <a:lnTo>
                  <a:pt x="47751" y="0"/>
                </a:lnTo>
                <a:lnTo>
                  <a:pt x="47751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08248" y="5626734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6" y="236727"/>
                </a:lnTo>
                <a:lnTo>
                  <a:pt x="164845" y="182956"/>
                </a:lnTo>
                <a:lnTo>
                  <a:pt x="70231" y="18295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848229" y="5626734"/>
            <a:ext cx="162560" cy="236854"/>
          </a:xfrm>
          <a:custGeom>
            <a:avLst/>
            <a:gdLst/>
            <a:ahLst/>
            <a:cxnLst/>
            <a:rect l="l" t="t" r="r" b="b"/>
            <a:pathLst>
              <a:path w="162560" h="236854">
                <a:moveTo>
                  <a:pt x="0" y="0"/>
                </a:moveTo>
                <a:lnTo>
                  <a:pt x="162306" y="0"/>
                </a:lnTo>
                <a:lnTo>
                  <a:pt x="162306" y="40043"/>
                </a:lnTo>
                <a:lnTo>
                  <a:pt x="47751" y="40043"/>
                </a:lnTo>
                <a:lnTo>
                  <a:pt x="47751" y="96075"/>
                </a:lnTo>
                <a:lnTo>
                  <a:pt x="146557" y="96075"/>
                </a:lnTo>
                <a:lnTo>
                  <a:pt x="146557" y="136131"/>
                </a:lnTo>
                <a:lnTo>
                  <a:pt x="47751" y="136131"/>
                </a:lnTo>
                <a:lnTo>
                  <a:pt x="47751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535427" y="5626734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4" y="0"/>
                </a:lnTo>
                <a:lnTo>
                  <a:pt x="175514" y="40043"/>
                </a:lnTo>
                <a:lnTo>
                  <a:pt x="47752" y="40043"/>
                </a:lnTo>
                <a:lnTo>
                  <a:pt x="47752" y="92532"/>
                </a:lnTo>
                <a:lnTo>
                  <a:pt x="166624" y="92532"/>
                </a:lnTo>
                <a:lnTo>
                  <a:pt x="166624" y="132410"/>
                </a:lnTo>
                <a:lnTo>
                  <a:pt x="47752" y="132410"/>
                </a:lnTo>
                <a:lnTo>
                  <a:pt x="47752" y="196837"/>
                </a:lnTo>
                <a:lnTo>
                  <a:pt x="180086" y="196837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292095" y="5622163"/>
            <a:ext cx="196977" cy="245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962911" y="5622163"/>
            <a:ext cx="196977" cy="245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825871" y="5622696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8" y="0"/>
                </a:moveTo>
                <a:lnTo>
                  <a:pt x="133937" y="4886"/>
                </a:lnTo>
                <a:lnTo>
                  <a:pt x="171958" y="30127"/>
                </a:lnTo>
                <a:lnTo>
                  <a:pt x="185674" y="71704"/>
                </a:lnTo>
                <a:lnTo>
                  <a:pt x="137921" y="73799"/>
                </a:lnTo>
                <a:lnTo>
                  <a:pt x="135947" y="65315"/>
                </a:lnTo>
                <a:lnTo>
                  <a:pt x="133080" y="58113"/>
                </a:lnTo>
                <a:lnTo>
                  <a:pt x="94487" y="39560"/>
                </a:lnTo>
                <a:lnTo>
                  <a:pt x="84601" y="40096"/>
                </a:lnTo>
                <a:lnTo>
                  <a:pt x="54228" y="56680"/>
                </a:lnTo>
                <a:lnTo>
                  <a:pt x="54228" y="62814"/>
                </a:lnTo>
                <a:lnTo>
                  <a:pt x="54228" y="68414"/>
                </a:lnTo>
                <a:lnTo>
                  <a:pt x="89451" y="88938"/>
                </a:lnTo>
                <a:lnTo>
                  <a:pt x="121572" y="97165"/>
                </a:lnTo>
                <a:lnTo>
                  <a:pt x="135588" y="101387"/>
                </a:lnTo>
                <a:lnTo>
                  <a:pt x="171735" y="120464"/>
                </a:lnTo>
                <a:lnTo>
                  <a:pt x="191829" y="161040"/>
                </a:lnTo>
                <a:lnTo>
                  <a:pt x="192404" y="171818"/>
                </a:lnTo>
                <a:lnTo>
                  <a:pt x="191710" y="181829"/>
                </a:lnTo>
                <a:lnTo>
                  <a:pt x="174888" y="218233"/>
                </a:lnTo>
                <a:lnTo>
                  <a:pt x="138221" y="240105"/>
                </a:lnTo>
                <a:lnTo>
                  <a:pt x="97662" y="244970"/>
                </a:lnTo>
                <a:lnTo>
                  <a:pt x="76493" y="243672"/>
                </a:lnTo>
                <a:lnTo>
                  <a:pt x="28701" y="224218"/>
                </a:lnTo>
                <a:lnTo>
                  <a:pt x="3520" y="182415"/>
                </a:lnTo>
                <a:lnTo>
                  <a:pt x="0" y="163741"/>
                </a:lnTo>
                <a:lnTo>
                  <a:pt x="46481" y="159219"/>
                </a:lnTo>
                <a:lnTo>
                  <a:pt x="49123" y="170149"/>
                </a:lnTo>
                <a:lnTo>
                  <a:pt x="52847" y="179525"/>
                </a:lnTo>
                <a:lnTo>
                  <a:pt x="87788" y="203911"/>
                </a:lnTo>
                <a:lnTo>
                  <a:pt x="98170" y="204597"/>
                </a:lnTo>
                <a:lnTo>
                  <a:pt x="108983" y="203985"/>
                </a:lnTo>
                <a:lnTo>
                  <a:pt x="141716" y="184229"/>
                </a:lnTo>
                <a:lnTo>
                  <a:pt x="144652" y="171970"/>
                </a:lnTo>
                <a:lnTo>
                  <a:pt x="144652" y="166382"/>
                </a:lnTo>
                <a:lnTo>
                  <a:pt x="108759" y="143394"/>
                </a:lnTo>
                <a:lnTo>
                  <a:pt x="84200" y="137096"/>
                </a:lnTo>
                <a:lnTo>
                  <a:pt x="66464" y="132060"/>
                </a:lnTo>
                <a:lnTo>
                  <a:pt x="30352" y="113677"/>
                </a:lnTo>
                <a:lnTo>
                  <a:pt x="9868" y="79555"/>
                </a:lnTo>
                <a:lnTo>
                  <a:pt x="8508" y="66040"/>
                </a:lnTo>
                <a:lnTo>
                  <a:pt x="9151" y="57146"/>
                </a:lnTo>
                <a:lnTo>
                  <a:pt x="31305" y="18349"/>
                </a:lnTo>
                <a:lnTo>
                  <a:pt x="69627" y="2058"/>
                </a:lnTo>
                <a:lnTo>
                  <a:pt x="81748" y="514"/>
                </a:lnTo>
                <a:lnTo>
                  <a:pt x="9486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79366" y="5622696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9" y="0"/>
                </a:moveTo>
                <a:lnTo>
                  <a:pt x="133937" y="4886"/>
                </a:lnTo>
                <a:lnTo>
                  <a:pt x="171958" y="30127"/>
                </a:lnTo>
                <a:lnTo>
                  <a:pt x="185674" y="71704"/>
                </a:lnTo>
                <a:lnTo>
                  <a:pt x="137922" y="73799"/>
                </a:lnTo>
                <a:lnTo>
                  <a:pt x="135893" y="65315"/>
                </a:lnTo>
                <a:lnTo>
                  <a:pt x="133032" y="58113"/>
                </a:lnTo>
                <a:lnTo>
                  <a:pt x="94487" y="39560"/>
                </a:lnTo>
                <a:lnTo>
                  <a:pt x="84601" y="40096"/>
                </a:lnTo>
                <a:lnTo>
                  <a:pt x="54229" y="56680"/>
                </a:lnTo>
                <a:lnTo>
                  <a:pt x="54229" y="62814"/>
                </a:lnTo>
                <a:lnTo>
                  <a:pt x="54229" y="68414"/>
                </a:lnTo>
                <a:lnTo>
                  <a:pt x="89451" y="88938"/>
                </a:lnTo>
                <a:lnTo>
                  <a:pt x="121572" y="97165"/>
                </a:lnTo>
                <a:lnTo>
                  <a:pt x="135588" y="101387"/>
                </a:lnTo>
                <a:lnTo>
                  <a:pt x="171735" y="120464"/>
                </a:lnTo>
                <a:lnTo>
                  <a:pt x="191829" y="161040"/>
                </a:lnTo>
                <a:lnTo>
                  <a:pt x="192405" y="171818"/>
                </a:lnTo>
                <a:lnTo>
                  <a:pt x="191710" y="181829"/>
                </a:lnTo>
                <a:lnTo>
                  <a:pt x="174888" y="218233"/>
                </a:lnTo>
                <a:lnTo>
                  <a:pt x="138221" y="240105"/>
                </a:lnTo>
                <a:lnTo>
                  <a:pt x="97662" y="244970"/>
                </a:lnTo>
                <a:lnTo>
                  <a:pt x="76493" y="243672"/>
                </a:lnTo>
                <a:lnTo>
                  <a:pt x="28702" y="224218"/>
                </a:lnTo>
                <a:lnTo>
                  <a:pt x="3520" y="182415"/>
                </a:lnTo>
                <a:lnTo>
                  <a:pt x="0" y="163741"/>
                </a:lnTo>
                <a:lnTo>
                  <a:pt x="46482" y="159219"/>
                </a:lnTo>
                <a:lnTo>
                  <a:pt x="49123" y="170149"/>
                </a:lnTo>
                <a:lnTo>
                  <a:pt x="52847" y="179525"/>
                </a:lnTo>
                <a:lnTo>
                  <a:pt x="87788" y="203911"/>
                </a:lnTo>
                <a:lnTo>
                  <a:pt x="98171" y="204597"/>
                </a:lnTo>
                <a:lnTo>
                  <a:pt x="108983" y="203985"/>
                </a:lnTo>
                <a:lnTo>
                  <a:pt x="141716" y="184229"/>
                </a:lnTo>
                <a:lnTo>
                  <a:pt x="144653" y="171970"/>
                </a:lnTo>
                <a:lnTo>
                  <a:pt x="144653" y="166382"/>
                </a:lnTo>
                <a:lnTo>
                  <a:pt x="108759" y="143394"/>
                </a:lnTo>
                <a:lnTo>
                  <a:pt x="84200" y="137096"/>
                </a:lnTo>
                <a:lnTo>
                  <a:pt x="66464" y="132060"/>
                </a:lnTo>
                <a:lnTo>
                  <a:pt x="30353" y="113677"/>
                </a:lnTo>
                <a:lnTo>
                  <a:pt x="9868" y="79555"/>
                </a:lnTo>
                <a:lnTo>
                  <a:pt x="8509" y="66040"/>
                </a:lnTo>
                <a:lnTo>
                  <a:pt x="9151" y="57146"/>
                </a:lnTo>
                <a:lnTo>
                  <a:pt x="31305" y="18349"/>
                </a:lnTo>
                <a:lnTo>
                  <a:pt x="69627" y="2058"/>
                </a:lnTo>
                <a:lnTo>
                  <a:pt x="81748" y="514"/>
                </a:lnTo>
                <a:lnTo>
                  <a:pt x="9486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695195" y="5618124"/>
            <a:ext cx="238760" cy="25394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2">
            <a:extLst>
              <a:ext uri="{FF2B5EF4-FFF2-40B4-BE49-F238E27FC236}">
                <a16:creationId xmlns:a16="http://schemas.microsoft.com/office/drawing/2014/main" id="{B0CCE0BB-98BC-4027-AE7C-2B3FE9662D08}"/>
              </a:ext>
            </a:extLst>
          </p:cNvPr>
          <p:cNvSpPr/>
          <p:nvPr/>
        </p:nvSpPr>
        <p:spPr>
          <a:xfrm>
            <a:off x="2052191" y="1983739"/>
            <a:ext cx="2735834" cy="62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5">
            <a:extLst>
              <a:ext uri="{FF2B5EF4-FFF2-40B4-BE49-F238E27FC236}">
                <a16:creationId xmlns:a16="http://schemas.microsoft.com/office/drawing/2014/main" id="{015FD0D8-1814-4465-B974-2A54C4116FCF}"/>
              </a:ext>
            </a:extLst>
          </p:cNvPr>
          <p:cNvSpPr/>
          <p:nvPr/>
        </p:nvSpPr>
        <p:spPr>
          <a:xfrm>
            <a:off x="5061329" y="1983739"/>
            <a:ext cx="3688460" cy="627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9907" y="1983739"/>
            <a:ext cx="2735834" cy="62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4395" y="2190495"/>
            <a:ext cx="209423" cy="133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31948" y="1983739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4" h="100330">
                <a:moveTo>
                  <a:pt x="0" y="0"/>
                </a:moveTo>
                <a:lnTo>
                  <a:pt x="105409" y="0"/>
                </a:lnTo>
                <a:lnTo>
                  <a:pt x="151637" y="100202"/>
                </a:lnTo>
                <a:lnTo>
                  <a:pt x="92328" y="10020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9045" y="1983739"/>
            <a:ext cx="3688460" cy="627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232" y="2195067"/>
            <a:ext cx="210185" cy="325120"/>
          </a:xfrm>
          <a:custGeom>
            <a:avLst/>
            <a:gdLst/>
            <a:ahLst/>
            <a:cxnLst/>
            <a:rect l="l" t="t" r="r" b="b"/>
            <a:pathLst>
              <a:path w="210185" h="325119">
                <a:moveTo>
                  <a:pt x="0" y="0"/>
                </a:moveTo>
                <a:lnTo>
                  <a:pt x="0" y="325120"/>
                </a:lnTo>
                <a:lnTo>
                  <a:pt x="74040" y="325120"/>
                </a:lnTo>
                <a:lnTo>
                  <a:pt x="123315" y="322494"/>
                </a:lnTo>
                <a:lnTo>
                  <a:pt x="165488" y="306740"/>
                </a:lnTo>
                <a:lnTo>
                  <a:pt x="194492" y="267989"/>
                </a:lnTo>
                <a:lnTo>
                  <a:pt x="207438" y="213645"/>
                </a:lnTo>
                <a:lnTo>
                  <a:pt x="209930" y="162687"/>
                </a:lnTo>
                <a:lnTo>
                  <a:pt x="209309" y="135925"/>
                </a:lnTo>
                <a:lnTo>
                  <a:pt x="204305" y="92213"/>
                </a:lnTo>
                <a:lnTo>
                  <a:pt x="187801" y="48228"/>
                </a:lnTo>
                <a:lnTo>
                  <a:pt x="162111" y="19950"/>
                </a:lnTo>
                <a:lnTo>
                  <a:pt x="125856" y="4699"/>
                </a:lnTo>
                <a:lnTo>
                  <a:pt x="72368" y="287"/>
                </a:lnTo>
                <a:lnTo>
                  <a:pt x="4457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9485" y="2108835"/>
            <a:ext cx="110871" cy="212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08747" y="1983739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5" h="100330">
                <a:moveTo>
                  <a:pt x="0" y="0"/>
                </a:moveTo>
                <a:lnTo>
                  <a:pt x="105409" y="0"/>
                </a:lnTo>
                <a:lnTo>
                  <a:pt x="151637" y="100202"/>
                </a:lnTo>
                <a:lnTo>
                  <a:pt x="92328" y="10020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3803" y="2926588"/>
            <a:ext cx="3716908" cy="50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29683" y="3207385"/>
            <a:ext cx="218821" cy="1403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56352" y="3049523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5" h="182244">
                <a:moveTo>
                  <a:pt x="66294" y="0"/>
                </a:moveTo>
                <a:lnTo>
                  <a:pt x="0" y="182117"/>
                </a:lnTo>
                <a:lnTo>
                  <a:pt x="133985" y="182117"/>
                </a:lnTo>
                <a:lnTo>
                  <a:pt x="6629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79952" y="3049523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5" h="182244">
                <a:moveTo>
                  <a:pt x="66294" y="0"/>
                </a:moveTo>
                <a:lnTo>
                  <a:pt x="0" y="182117"/>
                </a:lnTo>
                <a:lnTo>
                  <a:pt x="133985" y="182117"/>
                </a:lnTo>
                <a:lnTo>
                  <a:pt x="6629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9683" y="3012058"/>
            <a:ext cx="200660" cy="1226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6930" y="3945576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6930" y="3945576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9767" y="3784727"/>
            <a:ext cx="7409560" cy="293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79917" y="3980179"/>
            <a:ext cx="49530" cy="98425"/>
          </a:xfrm>
          <a:custGeom>
            <a:avLst/>
            <a:gdLst/>
            <a:ahLst/>
            <a:cxnLst/>
            <a:rect l="l" t="t" r="r" b="b"/>
            <a:pathLst>
              <a:path w="49529" h="98425">
                <a:moveTo>
                  <a:pt x="3809" y="0"/>
                </a:moveTo>
                <a:lnTo>
                  <a:pt x="49149" y="0"/>
                </a:lnTo>
                <a:lnTo>
                  <a:pt x="49149" y="32385"/>
                </a:lnTo>
                <a:lnTo>
                  <a:pt x="43433" y="71120"/>
                </a:lnTo>
                <a:lnTo>
                  <a:pt x="8889" y="98171"/>
                </a:lnTo>
                <a:lnTo>
                  <a:pt x="0" y="79375"/>
                </a:lnTo>
                <a:lnTo>
                  <a:pt x="9143" y="76454"/>
                </a:lnTo>
                <a:lnTo>
                  <a:pt x="15748" y="72263"/>
                </a:lnTo>
                <a:lnTo>
                  <a:pt x="19557" y="66929"/>
                </a:lnTo>
                <a:lnTo>
                  <a:pt x="23494" y="61722"/>
                </a:lnTo>
                <a:lnTo>
                  <a:pt x="25526" y="54483"/>
                </a:lnTo>
                <a:lnTo>
                  <a:pt x="25780" y="45339"/>
                </a:lnTo>
                <a:lnTo>
                  <a:pt x="3809" y="45339"/>
                </a:lnTo>
                <a:lnTo>
                  <a:pt x="380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97521" y="3922395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0" y="0"/>
                </a:moveTo>
                <a:lnTo>
                  <a:pt x="0" y="63245"/>
                </a:lnTo>
                <a:lnTo>
                  <a:pt x="44196" y="63245"/>
                </a:lnTo>
                <a:lnTo>
                  <a:pt x="84074" y="60451"/>
                </a:lnTo>
                <a:lnTo>
                  <a:pt x="94360" y="52323"/>
                </a:lnTo>
                <a:lnTo>
                  <a:pt x="98805" y="47370"/>
                </a:lnTo>
                <a:lnTo>
                  <a:pt x="101092" y="40639"/>
                </a:lnTo>
                <a:lnTo>
                  <a:pt x="101092" y="32257"/>
                </a:lnTo>
                <a:lnTo>
                  <a:pt x="101092" y="25145"/>
                </a:lnTo>
                <a:lnTo>
                  <a:pt x="99313" y="19049"/>
                </a:lnTo>
                <a:lnTo>
                  <a:pt x="95884" y="14096"/>
                </a:lnTo>
                <a:lnTo>
                  <a:pt x="92455" y="9143"/>
                </a:lnTo>
                <a:lnTo>
                  <a:pt x="53466" y="194"/>
                </a:lnTo>
                <a:lnTo>
                  <a:pt x="3860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93356" y="3844035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3"/>
                </a:lnTo>
                <a:lnTo>
                  <a:pt x="64643" y="87883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2757" y="3844035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3"/>
                </a:lnTo>
                <a:lnTo>
                  <a:pt x="64642" y="87883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96560" y="3844035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3"/>
                </a:lnTo>
                <a:lnTo>
                  <a:pt x="64642" y="87883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94709" y="3844035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3"/>
                </a:lnTo>
                <a:lnTo>
                  <a:pt x="64642" y="87883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50280" y="3828796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844"/>
                </a:lnTo>
                <a:lnTo>
                  <a:pt x="35687" y="156844"/>
                </a:lnTo>
                <a:lnTo>
                  <a:pt x="78740" y="149351"/>
                </a:lnTo>
                <a:lnTo>
                  <a:pt x="98540" y="113204"/>
                </a:lnTo>
                <a:lnTo>
                  <a:pt x="101219" y="78485"/>
                </a:lnTo>
                <a:lnTo>
                  <a:pt x="100929" y="65575"/>
                </a:lnTo>
                <a:lnTo>
                  <a:pt x="90598" y="23272"/>
                </a:lnTo>
                <a:lnTo>
                  <a:pt x="54538" y="1285"/>
                </a:lnTo>
                <a:lnTo>
                  <a:pt x="2146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31665" y="3828796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844"/>
                </a:lnTo>
                <a:lnTo>
                  <a:pt x="35687" y="156844"/>
                </a:lnTo>
                <a:lnTo>
                  <a:pt x="78739" y="149351"/>
                </a:lnTo>
                <a:lnTo>
                  <a:pt x="98540" y="113204"/>
                </a:lnTo>
                <a:lnTo>
                  <a:pt x="101219" y="78485"/>
                </a:lnTo>
                <a:lnTo>
                  <a:pt x="100929" y="65575"/>
                </a:lnTo>
                <a:lnTo>
                  <a:pt x="90598" y="23272"/>
                </a:lnTo>
                <a:lnTo>
                  <a:pt x="54538" y="1285"/>
                </a:lnTo>
                <a:lnTo>
                  <a:pt x="2146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5032" y="3828796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2"/>
                </a:lnTo>
                <a:lnTo>
                  <a:pt x="26162" y="67182"/>
                </a:lnTo>
                <a:lnTo>
                  <a:pt x="70357" y="61086"/>
                </a:lnTo>
                <a:lnTo>
                  <a:pt x="84327" y="40512"/>
                </a:lnTo>
                <a:lnTo>
                  <a:pt x="84327" y="33527"/>
                </a:lnTo>
                <a:lnTo>
                  <a:pt x="84327" y="24891"/>
                </a:lnTo>
                <a:lnTo>
                  <a:pt x="81787" y="17779"/>
                </a:lnTo>
                <a:lnTo>
                  <a:pt x="76707" y="12191"/>
                </a:lnTo>
                <a:lnTo>
                  <a:pt x="71754" y="6603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97521" y="3828160"/>
            <a:ext cx="92710" cy="55244"/>
          </a:xfrm>
          <a:custGeom>
            <a:avLst/>
            <a:gdLst/>
            <a:ahLst/>
            <a:cxnLst/>
            <a:rect l="l" t="t" r="r" b="b"/>
            <a:pathLst>
              <a:path w="92709" h="55245">
                <a:moveTo>
                  <a:pt x="0" y="0"/>
                </a:moveTo>
                <a:lnTo>
                  <a:pt x="0" y="54737"/>
                </a:lnTo>
                <a:lnTo>
                  <a:pt x="31242" y="54737"/>
                </a:lnTo>
                <a:lnTo>
                  <a:pt x="74168" y="52958"/>
                </a:lnTo>
                <a:lnTo>
                  <a:pt x="85344" y="45465"/>
                </a:lnTo>
                <a:lnTo>
                  <a:pt x="90043" y="40766"/>
                </a:lnTo>
                <a:lnTo>
                  <a:pt x="92328" y="34670"/>
                </a:lnTo>
                <a:lnTo>
                  <a:pt x="92328" y="27050"/>
                </a:lnTo>
                <a:lnTo>
                  <a:pt x="92328" y="19684"/>
                </a:lnTo>
                <a:lnTo>
                  <a:pt x="90297" y="13715"/>
                </a:lnTo>
                <a:lnTo>
                  <a:pt x="86232" y="9143"/>
                </a:lnTo>
                <a:lnTo>
                  <a:pt x="82296" y="4571"/>
                </a:lnTo>
                <a:lnTo>
                  <a:pt x="42626" y="49"/>
                </a:lnTo>
                <a:lnTo>
                  <a:pt x="274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98483" y="3821048"/>
            <a:ext cx="140081" cy="172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23835" y="3821048"/>
            <a:ext cx="140081" cy="1722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4472" y="3821048"/>
            <a:ext cx="140081" cy="172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31102" y="3790696"/>
            <a:ext cx="167005" cy="234950"/>
          </a:xfrm>
          <a:custGeom>
            <a:avLst/>
            <a:gdLst/>
            <a:ahLst/>
            <a:cxnLst/>
            <a:rect l="l" t="t" r="r" b="b"/>
            <a:pathLst>
              <a:path w="167004" h="234950">
                <a:moveTo>
                  <a:pt x="0" y="0"/>
                </a:moveTo>
                <a:lnTo>
                  <a:pt x="47878" y="0"/>
                </a:lnTo>
                <a:lnTo>
                  <a:pt x="47878" y="194944"/>
                </a:lnTo>
                <a:lnTo>
                  <a:pt x="166624" y="194944"/>
                </a:lnTo>
                <a:lnTo>
                  <a:pt x="166624" y="234822"/>
                </a:lnTo>
                <a:lnTo>
                  <a:pt x="0" y="23482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18101" y="3789426"/>
            <a:ext cx="49530" cy="98425"/>
          </a:xfrm>
          <a:custGeom>
            <a:avLst/>
            <a:gdLst/>
            <a:ahLst/>
            <a:cxnLst/>
            <a:rect l="l" t="t" r="r" b="b"/>
            <a:pathLst>
              <a:path w="49529" h="98425">
                <a:moveTo>
                  <a:pt x="3810" y="0"/>
                </a:moveTo>
                <a:lnTo>
                  <a:pt x="49149" y="0"/>
                </a:lnTo>
                <a:lnTo>
                  <a:pt x="49149" y="32512"/>
                </a:lnTo>
                <a:lnTo>
                  <a:pt x="43434" y="71119"/>
                </a:lnTo>
                <a:lnTo>
                  <a:pt x="8889" y="98171"/>
                </a:lnTo>
                <a:lnTo>
                  <a:pt x="0" y="79501"/>
                </a:lnTo>
                <a:lnTo>
                  <a:pt x="9144" y="76454"/>
                </a:lnTo>
                <a:lnTo>
                  <a:pt x="15748" y="72262"/>
                </a:lnTo>
                <a:lnTo>
                  <a:pt x="19558" y="67056"/>
                </a:lnTo>
                <a:lnTo>
                  <a:pt x="23495" y="61722"/>
                </a:lnTo>
                <a:lnTo>
                  <a:pt x="25526" y="54482"/>
                </a:lnTo>
                <a:lnTo>
                  <a:pt x="25781" y="45338"/>
                </a:lnTo>
                <a:lnTo>
                  <a:pt x="3810" y="45338"/>
                </a:lnTo>
                <a:lnTo>
                  <a:pt x="381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16923" y="3784219"/>
            <a:ext cx="196976" cy="245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64143" y="378879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40" h="236854">
                <a:moveTo>
                  <a:pt x="0" y="0"/>
                </a:moveTo>
                <a:lnTo>
                  <a:pt x="175513" y="0"/>
                </a:lnTo>
                <a:lnTo>
                  <a:pt x="175513" y="40004"/>
                </a:lnTo>
                <a:lnTo>
                  <a:pt x="47751" y="40004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1" y="132460"/>
                </a:lnTo>
                <a:lnTo>
                  <a:pt x="47751" y="196849"/>
                </a:lnTo>
                <a:lnTo>
                  <a:pt x="180085" y="196849"/>
                </a:lnTo>
                <a:lnTo>
                  <a:pt x="18008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25003" y="3788790"/>
            <a:ext cx="189865" cy="236854"/>
          </a:xfrm>
          <a:custGeom>
            <a:avLst/>
            <a:gdLst/>
            <a:ahLst/>
            <a:cxnLst/>
            <a:rect l="l" t="t" r="r" b="b"/>
            <a:pathLst>
              <a:path w="189865" h="236854">
                <a:moveTo>
                  <a:pt x="0" y="0"/>
                </a:moveTo>
                <a:lnTo>
                  <a:pt x="47878" y="0"/>
                </a:lnTo>
                <a:lnTo>
                  <a:pt x="47878" y="93217"/>
                </a:lnTo>
                <a:lnTo>
                  <a:pt x="141477" y="93217"/>
                </a:lnTo>
                <a:lnTo>
                  <a:pt x="141477" y="0"/>
                </a:lnTo>
                <a:lnTo>
                  <a:pt x="189356" y="0"/>
                </a:lnTo>
                <a:lnTo>
                  <a:pt x="189356" y="236727"/>
                </a:lnTo>
                <a:lnTo>
                  <a:pt x="141477" y="236727"/>
                </a:lnTo>
                <a:lnTo>
                  <a:pt x="141477" y="133222"/>
                </a:lnTo>
                <a:lnTo>
                  <a:pt x="47878" y="133222"/>
                </a:lnTo>
                <a:lnTo>
                  <a:pt x="47878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41514" y="3784219"/>
            <a:ext cx="197866" cy="249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49643" y="3788790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94614" y="0"/>
                </a:lnTo>
                <a:lnTo>
                  <a:pt x="107807" y="142"/>
                </a:lnTo>
                <a:lnTo>
                  <a:pt x="149669" y="5937"/>
                </a:lnTo>
                <a:lnTo>
                  <a:pt x="179450" y="31876"/>
                </a:lnTo>
                <a:lnTo>
                  <a:pt x="186689" y="59562"/>
                </a:lnTo>
                <a:lnTo>
                  <a:pt x="186140" y="67700"/>
                </a:lnTo>
                <a:lnTo>
                  <a:pt x="167227" y="102234"/>
                </a:lnTo>
                <a:lnTo>
                  <a:pt x="153415" y="110997"/>
                </a:lnTo>
                <a:lnTo>
                  <a:pt x="163633" y="114690"/>
                </a:lnTo>
                <a:lnTo>
                  <a:pt x="195437" y="148923"/>
                </a:lnTo>
                <a:lnTo>
                  <a:pt x="198374" y="168147"/>
                </a:lnTo>
                <a:lnTo>
                  <a:pt x="197899" y="176121"/>
                </a:lnTo>
                <a:lnTo>
                  <a:pt x="181927" y="213232"/>
                </a:lnTo>
                <a:lnTo>
                  <a:pt x="147447" y="233598"/>
                </a:lnTo>
                <a:lnTo>
                  <a:pt x="101387" y="236487"/>
                </a:lnTo>
                <a:lnTo>
                  <a:pt x="8064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08520" y="3788790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90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6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81700" y="3788790"/>
            <a:ext cx="187960" cy="236854"/>
          </a:xfrm>
          <a:custGeom>
            <a:avLst/>
            <a:gdLst/>
            <a:ahLst/>
            <a:cxnLst/>
            <a:rect l="l" t="t" r="r" b="b"/>
            <a:pathLst>
              <a:path w="187960" h="236854">
                <a:moveTo>
                  <a:pt x="0" y="0"/>
                </a:moveTo>
                <a:lnTo>
                  <a:pt x="46482" y="0"/>
                </a:lnTo>
                <a:lnTo>
                  <a:pt x="143383" y="158114"/>
                </a:lnTo>
                <a:lnTo>
                  <a:pt x="143383" y="0"/>
                </a:lnTo>
                <a:lnTo>
                  <a:pt x="187833" y="0"/>
                </a:lnTo>
                <a:lnTo>
                  <a:pt x="187833" y="236727"/>
                </a:lnTo>
                <a:lnTo>
                  <a:pt x="139826" y="236727"/>
                </a:lnTo>
                <a:lnTo>
                  <a:pt x="44450" y="82295"/>
                </a:lnTo>
                <a:lnTo>
                  <a:pt x="44450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7921" y="3788790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6" y="236727"/>
                </a:lnTo>
                <a:lnTo>
                  <a:pt x="164845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02528" y="3788790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5"/>
                </a:lnTo>
                <a:lnTo>
                  <a:pt x="142410" y="8215"/>
                </a:lnTo>
                <a:lnTo>
                  <a:pt x="175017" y="34549"/>
                </a:lnTo>
                <a:lnTo>
                  <a:pt x="194054" y="76644"/>
                </a:lnTo>
                <a:lnTo>
                  <a:pt x="198500" y="120649"/>
                </a:lnTo>
                <a:lnTo>
                  <a:pt x="198028" y="134725"/>
                </a:lnTo>
                <a:lnTo>
                  <a:pt x="186257" y="183330"/>
                </a:lnTo>
                <a:lnTo>
                  <a:pt x="159049" y="218541"/>
                </a:lnTo>
                <a:lnTo>
                  <a:pt x="123634" y="233941"/>
                </a:lnTo>
                <a:lnTo>
                  <a:pt x="8991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74741" y="3788790"/>
            <a:ext cx="189230" cy="241300"/>
          </a:xfrm>
          <a:custGeom>
            <a:avLst/>
            <a:gdLst/>
            <a:ahLst/>
            <a:cxnLst/>
            <a:rect l="l" t="t" r="r" b="b"/>
            <a:pathLst>
              <a:path w="189229" h="241300">
                <a:moveTo>
                  <a:pt x="0" y="0"/>
                </a:moveTo>
                <a:lnTo>
                  <a:pt x="47752" y="0"/>
                </a:lnTo>
                <a:lnTo>
                  <a:pt x="47752" y="128269"/>
                </a:lnTo>
                <a:lnTo>
                  <a:pt x="47869" y="142174"/>
                </a:lnTo>
                <a:lnTo>
                  <a:pt x="54689" y="180879"/>
                </a:lnTo>
                <a:lnTo>
                  <a:pt x="95758" y="199897"/>
                </a:lnTo>
                <a:lnTo>
                  <a:pt x="105255" y="199376"/>
                </a:lnTo>
                <a:lnTo>
                  <a:pt x="138811" y="171195"/>
                </a:lnTo>
                <a:lnTo>
                  <a:pt x="140970" y="130936"/>
                </a:lnTo>
                <a:lnTo>
                  <a:pt x="140970" y="0"/>
                </a:lnTo>
                <a:lnTo>
                  <a:pt x="188722" y="0"/>
                </a:lnTo>
                <a:lnTo>
                  <a:pt x="188722" y="124332"/>
                </a:lnTo>
                <a:lnTo>
                  <a:pt x="188481" y="144097"/>
                </a:lnTo>
                <a:lnTo>
                  <a:pt x="184785" y="184530"/>
                </a:lnTo>
                <a:lnTo>
                  <a:pt x="164893" y="220015"/>
                </a:lnTo>
                <a:lnTo>
                  <a:pt x="122618" y="238982"/>
                </a:lnTo>
                <a:lnTo>
                  <a:pt x="97155" y="240791"/>
                </a:lnTo>
                <a:lnTo>
                  <a:pt x="81224" y="240293"/>
                </a:lnTo>
                <a:lnTo>
                  <a:pt x="37411" y="228725"/>
                </a:lnTo>
                <a:lnTo>
                  <a:pt x="9588" y="199739"/>
                </a:lnTo>
                <a:lnTo>
                  <a:pt x="1142" y="161131"/>
                </a:lnTo>
                <a:lnTo>
                  <a:pt x="0" y="1262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11725" y="3788790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6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14747" y="378879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04"/>
                </a:lnTo>
                <a:lnTo>
                  <a:pt x="47751" y="40004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1" y="132460"/>
                </a:lnTo>
                <a:lnTo>
                  <a:pt x="47751" y="196849"/>
                </a:lnTo>
                <a:lnTo>
                  <a:pt x="180086" y="196849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3913" y="3788790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5"/>
                </a:lnTo>
                <a:lnTo>
                  <a:pt x="142410" y="8215"/>
                </a:lnTo>
                <a:lnTo>
                  <a:pt x="175017" y="34549"/>
                </a:lnTo>
                <a:lnTo>
                  <a:pt x="194054" y="76644"/>
                </a:lnTo>
                <a:lnTo>
                  <a:pt x="198500" y="120649"/>
                </a:lnTo>
                <a:lnTo>
                  <a:pt x="198028" y="134725"/>
                </a:lnTo>
                <a:lnTo>
                  <a:pt x="186257" y="183330"/>
                </a:lnTo>
                <a:lnTo>
                  <a:pt x="159049" y="218541"/>
                </a:lnTo>
                <a:lnTo>
                  <a:pt x="123634" y="233941"/>
                </a:lnTo>
                <a:lnTo>
                  <a:pt x="8991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09872" y="3788790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6" y="183006"/>
                </a:lnTo>
                <a:lnTo>
                  <a:pt x="70230" y="18300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37279" y="3788790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16"/>
                </a:lnTo>
                <a:lnTo>
                  <a:pt x="143315" y="7006"/>
                </a:lnTo>
                <a:lnTo>
                  <a:pt x="173640" y="36266"/>
                </a:lnTo>
                <a:lnTo>
                  <a:pt x="181356" y="72770"/>
                </a:lnTo>
                <a:lnTo>
                  <a:pt x="180857" y="83274"/>
                </a:lnTo>
                <a:lnTo>
                  <a:pt x="164433" y="122729"/>
                </a:lnTo>
                <a:lnTo>
                  <a:pt x="128524" y="144017"/>
                </a:lnTo>
                <a:lnTo>
                  <a:pt x="78994" y="147446"/>
                </a:lnTo>
                <a:lnTo>
                  <a:pt x="47752" y="147446"/>
                </a:lnTo>
                <a:lnTo>
                  <a:pt x="47752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27780" y="3788790"/>
            <a:ext cx="188595" cy="236854"/>
          </a:xfrm>
          <a:custGeom>
            <a:avLst/>
            <a:gdLst/>
            <a:ahLst/>
            <a:cxnLst/>
            <a:rect l="l" t="t" r="r" b="b"/>
            <a:pathLst>
              <a:path w="188595" h="236854">
                <a:moveTo>
                  <a:pt x="0" y="0"/>
                </a:moveTo>
                <a:lnTo>
                  <a:pt x="188087" y="0"/>
                </a:lnTo>
                <a:lnTo>
                  <a:pt x="188087" y="40004"/>
                </a:lnTo>
                <a:lnTo>
                  <a:pt x="117983" y="40004"/>
                </a:lnTo>
                <a:lnTo>
                  <a:pt x="117983" y="236727"/>
                </a:lnTo>
                <a:lnTo>
                  <a:pt x="70231" y="236727"/>
                </a:lnTo>
                <a:lnTo>
                  <a:pt x="70231" y="40004"/>
                </a:lnTo>
                <a:lnTo>
                  <a:pt x="0" y="4000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23692" y="378879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04"/>
                </a:lnTo>
                <a:lnTo>
                  <a:pt x="47751" y="40004"/>
                </a:lnTo>
                <a:lnTo>
                  <a:pt x="47751" y="92582"/>
                </a:lnTo>
                <a:lnTo>
                  <a:pt x="166623" y="92582"/>
                </a:lnTo>
                <a:lnTo>
                  <a:pt x="166623" y="132460"/>
                </a:lnTo>
                <a:lnTo>
                  <a:pt x="47751" y="132460"/>
                </a:lnTo>
                <a:lnTo>
                  <a:pt x="47751" y="196849"/>
                </a:lnTo>
                <a:lnTo>
                  <a:pt x="180085" y="196849"/>
                </a:lnTo>
                <a:lnTo>
                  <a:pt x="180085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42641" y="3784219"/>
            <a:ext cx="237744" cy="245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35427" y="378879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4" y="0"/>
                </a:lnTo>
                <a:lnTo>
                  <a:pt x="175514" y="40004"/>
                </a:lnTo>
                <a:lnTo>
                  <a:pt x="47752" y="40004"/>
                </a:lnTo>
                <a:lnTo>
                  <a:pt x="47752" y="92582"/>
                </a:lnTo>
                <a:lnTo>
                  <a:pt x="166624" y="92582"/>
                </a:lnTo>
                <a:lnTo>
                  <a:pt x="166624" y="132460"/>
                </a:lnTo>
                <a:lnTo>
                  <a:pt x="47752" y="132460"/>
                </a:lnTo>
                <a:lnTo>
                  <a:pt x="47752" y="196849"/>
                </a:lnTo>
                <a:lnTo>
                  <a:pt x="180086" y="196849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92095" y="3784219"/>
            <a:ext cx="196977" cy="245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62911" y="3784219"/>
            <a:ext cx="196977" cy="245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53780" y="3784727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70" h="245110">
                <a:moveTo>
                  <a:pt x="114426" y="0"/>
                </a:moveTo>
                <a:lnTo>
                  <a:pt x="161575" y="8112"/>
                </a:lnTo>
                <a:lnTo>
                  <a:pt x="198247" y="32512"/>
                </a:lnTo>
                <a:lnTo>
                  <a:pt x="221742" y="71278"/>
                </a:lnTo>
                <a:lnTo>
                  <a:pt x="229616" y="122809"/>
                </a:lnTo>
                <a:lnTo>
                  <a:pt x="227663" y="149856"/>
                </a:lnTo>
                <a:lnTo>
                  <a:pt x="212042" y="194710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6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6"/>
                </a:lnTo>
                <a:lnTo>
                  <a:pt x="1950" y="150590"/>
                </a:lnTo>
                <a:lnTo>
                  <a:pt x="0" y="123825"/>
                </a:lnTo>
                <a:lnTo>
                  <a:pt x="668" y="106517"/>
                </a:lnTo>
                <a:lnTo>
                  <a:pt x="10795" y="63118"/>
                </a:lnTo>
                <a:lnTo>
                  <a:pt x="32893" y="30734"/>
                </a:lnTo>
                <a:lnTo>
                  <a:pt x="74975" y="5304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77226" y="3784727"/>
            <a:ext cx="206375" cy="245110"/>
          </a:xfrm>
          <a:custGeom>
            <a:avLst/>
            <a:gdLst/>
            <a:ahLst/>
            <a:cxnLst/>
            <a:rect l="l" t="t" r="r" b="b"/>
            <a:pathLst>
              <a:path w="206375" h="245110">
                <a:moveTo>
                  <a:pt x="110744" y="0"/>
                </a:moveTo>
                <a:lnTo>
                  <a:pt x="150098" y="6445"/>
                </a:lnTo>
                <a:lnTo>
                  <a:pt x="188932" y="34087"/>
                </a:lnTo>
                <a:lnTo>
                  <a:pt x="205613" y="69342"/>
                </a:lnTo>
                <a:lnTo>
                  <a:pt x="158242" y="80645"/>
                </a:lnTo>
                <a:lnTo>
                  <a:pt x="155575" y="71903"/>
                </a:lnTo>
                <a:lnTo>
                  <a:pt x="151764" y="64150"/>
                </a:lnTo>
                <a:lnTo>
                  <a:pt x="117498" y="41560"/>
                </a:lnTo>
                <a:lnTo>
                  <a:pt x="108330" y="40893"/>
                </a:lnTo>
                <a:lnTo>
                  <a:pt x="95805" y="42064"/>
                </a:lnTo>
                <a:lnTo>
                  <a:pt x="58491" y="70703"/>
                </a:lnTo>
                <a:lnTo>
                  <a:pt x="49275" y="121031"/>
                </a:lnTo>
                <a:lnTo>
                  <a:pt x="50278" y="141817"/>
                </a:lnTo>
                <a:lnTo>
                  <a:pt x="65404" y="184912"/>
                </a:lnTo>
                <a:lnTo>
                  <a:pt x="107442" y="203962"/>
                </a:lnTo>
                <a:lnTo>
                  <a:pt x="116633" y="203201"/>
                </a:lnTo>
                <a:lnTo>
                  <a:pt x="151955" y="176275"/>
                </a:lnTo>
                <a:lnTo>
                  <a:pt x="159893" y="153797"/>
                </a:lnTo>
                <a:lnTo>
                  <a:pt x="206248" y="168402"/>
                </a:lnTo>
                <a:lnTo>
                  <a:pt x="182316" y="215390"/>
                </a:lnTo>
                <a:lnTo>
                  <a:pt x="142605" y="240125"/>
                </a:lnTo>
                <a:lnTo>
                  <a:pt x="107823" y="244856"/>
                </a:lnTo>
                <a:lnTo>
                  <a:pt x="85324" y="242833"/>
                </a:lnTo>
                <a:lnTo>
                  <a:pt x="46565" y="226693"/>
                </a:lnTo>
                <a:lnTo>
                  <a:pt x="17091" y="195024"/>
                </a:lnTo>
                <a:lnTo>
                  <a:pt x="1903" y="151018"/>
                </a:lnTo>
                <a:lnTo>
                  <a:pt x="0" y="124587"/>
                </a:lnTo>
                <a:lnTo>
                  <a:pt x="1904" y="96631"/>
                </a:lnTo>
                <a:lnTo>
                  <a:pt x="17144" y="50720"/>
                </a:lnTo>
                <a:lnTo>
                  <a:pt x="46986" y="18430"/>
                </a:lnTo>
                <a:lnTo>
                  <a:pt x="87094" y="2047"/>
                </a:lnTo>
                <a:lnTo>
                  <a:pt x="110744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79131" y="3784727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70" h="245110">
                <a:moveTo>
                  <a:pt x="114426" y="0"/>
                </a:moveTo>
                <a:lnTo>
                  <a:pt x="161575" y="8112"/>
                </a:lnTo>
                <a:lnTo>
                  <a:pt x="198247" y="32512"/>
                </a:lnTo>
                <a:lnTo>
                  <a:pt x="221742" y="71278"/>
                </a:lnTo>
                <a:lnTo>
                  <a:pt x="229616" y="122809"/>
                </a:lnTo>
                <a:lnTo>
                  <a:pt x="227663" y="149856"/>
                </a:lnTo>
                <a:lnTo>
                  <a:pt x="212042" y="194710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6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6"/>
                </a:lnTo>
                <a:lnTo>
                  <a:pt x="1950" y="150590"/>
                </a:lnTo>
                <a:lnTo>
                  <a:pt x="0" y="123825"/>
                </a:lnTo>
                <a:lnTo>
                  <a:pt x="668" y="106517"/>
                </a:lnTo>
                <a:lnTo>
                  <a:pt x="10795" y="63118"/>
                </a:lnTo>
                <a:lnTo>
                  <a:pt x="32893" y="30734"/>
                </a:lnTo>
                <a:lnTo>
                  <a:pt x="74975" y="5304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08395" y="3784727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8" y="0"/>
                </a:moveTo>
                <a:lnTo>
                  <a:pt x="133937" y="4873"/>
                </a:lnTo>
                <a:lnTo>
                  <a:pt x="171958" y="30178"/>
                </a:lnTo>
                <a:lnTo>
                  <a:pt x="185674" y="71755"/>
                </a:lnTo>
                <a:lnTo>
                  <a:pt x="137921" y="73787"/>
                </a:lnTo>
                <a:lnTo>
                  <a:pt x="135947" y="65305"/>
                </a:lnTo>
                <a:lnTo>
                  <a:pt x="133080" y="58134"/>
                </a:lnTo>
                <a:lnTo>
                  <a:pt x="94487" y="39624"/>
                </a:lnTo>
                <a:lnTo>
                  <a:pt x="84601" y="40149"/>
                </a:lnTo>
                <a:lnTo>
                  <a:pt x="54228" y="56768"/>
                </a:lnTo>
                <a:lnTo>
                  <a:pt x="54228" y="62865"/>
                </a:lnTo>
                <a:lnTo>
                  <a:pt x="54228" y="68453"/>
                </a:lnTo>
                <a:lnTo>
                  <a:pt x="89451" y="88967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4" y="171831"/>
                </a:lnTo>
                <a:lnTo>
                  <a:pt x="191710" y="181856"/>
                </a:lnTo>
                <a:lnTo>
                  <a:pt x="174888" y="218237"/>
                </a:lnTo>
                <a:lnTo>
                  <a:pt x="138221" y="240107"/>
                </a:lnTo>
                <a:lnTo>
                  <a:pt x="97662" y="244983"/>
                </a:lnTo>
                <a:lnTo>
                  <a:pt x="76493" y="243695"/>
                </a:lnTo>
                <a:lnTo>
                  <a:pt x="28701" y="224281"/>
                </a:lnTo>
                <a:lnTo>
                  <a:pt x="3520" y="182419"/>
                </a:lnTo>
                <a:lnTo>
                  <a:pt x="0" y="163703"/>
                </a:lnTo>
                <a:lnTo>
                  <a:pt x="46481" y="159258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08"/>
                </a:lnTo>
                <a:lnTo>
                  <a:pt x="98170" y="204597"/>
                </a:lnTo>
                <a:lnTo>
                  <a:pt x="108983" y="203997"/>
                </a:lnTo>
                <a:lnTo>
                  <a:pt x="141716" y="184245"/>
                </a:lnTo>
                <a:lnTo>
                  <a:pt x="144652" y="171958"/>
                </a:lnTo>
                <a:lnTo>
                  <a:pt x="144652" y="166370"/>
                </a:lnTo>
                <a:lnTo>
                  <a:pt x="108759" y="143446"/>
                </a:lnTo>
                <a:lnTo>
                  <a:pt x="84200" y="137160"/>
                </a:lnTo>
                <a:lnTo>
                  <a:pt x="66464" y="132113"/>
                </a:lnTo>
                <a:lnTo>
                  <a:pt x="30352" y="113665"/>
                </a:lnTo>
                <a:lnTo>
                  <a:pt x="9868" y="79589"/>
                </a:lnTo>
                <a:lnTo>
                  <a:pt x="8508" y="66040"/>
                </a:lnTo>
                <a:lnTo>
                  <a:pt x="9151" y="57153"/>
                </a:lnTo>
                <a:lnTo>
                  <a:pt x="31305" y="18351"/>
                </a:lnTo>
                <a:lnTo>
                  <a:pt x="69627" y="2079"/>
                </a:lnTo>
                <a:lnTo>
                  <a:pt x="81748" y="521"/>
                </a:lnTo>
                <a:lnTo>
                  <a:pt x="9486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61078" y="3784727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9" y="0"/>
                </a:moveTo>
                <a:lnTo>
                  <a:pt x="133937" y="4873"/>
                </a:lnTo>
                <a:lnTo>
                  <a:pt x="171958" y="30178"/>
                </a:lnTo>
                <a:lnTo>
                  <a:pt x="185674" y="71755"/>
                </a:lnTo>
                <a:lnTo>
                  <a:pt x="137922" y="73787"/>
                </a:lnTo>
                <a:lnTo>
                  <a:pt x="135947" y="65305"/>
                </a:lnTo>
                <a:lnTo>
                  <a:pt x="133080" y="58134"/>
                </a:lnTo>
                <a:lnTo>
                  <a:pt x="94487" y="39624"/>
                </a:lnTo>
                <a:lnTo>
                  <a:pt x="84601" y="40149"/>
                </a:lnTo>
                <a:lnTo>
                  <a:pt x="54229" y="56768"/>
                </a:lnTo>
                <a:lnTo>
                  <a:pt x="54229" y="62865"/>
                </a:lnTo>
                <a:lnTo>
                  <a:pt x="54229" y="68453"/>
                </a:lnTo>
                <a:lnTo>
                  <a:pt x="89451" y="88967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5" y="171831"/>
                </a:lnTo>
                <a:lnTo>
                  <a:pt x="191710" y="181856"/>
                </a:lnTo>
                <a:lnTo>
                  <a:pt x="174888" y="218237"/>
                </a:lnTo>
                <a:lnTo>
                  <a:pt x="138221" y="240107"/>
                </a:lnTo>
                <a:lnTo>
                  <a:pt x="97662" y="244983"/>
                </a:lnTo>
                <a:lnTo>
                  <a:pt x="76493" y="243695"/>
                </a:lnTo>
                <a:lnTo>
                  <a:pt x="28701" y="224281"/>
                </a:lnTo>
                <a:lnTo>
                  <a:pt x="3520" y="182419"/>
                </a:lnTo>
                <a:lnTo>
                  <a:pt x="0" y="163703"/>
                </a:lnTo>
                <a:lnTo>
                  <a:pt x="46482" y="159258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08"/>
                </a:lnTo>
                <a:lnTo>
                  <a:pt x="98171" y="204597"/>
                </a:lnTo>
                <a:lnTo>
                  <a:pt x="108983" y="203997"/>
                </a:lnTo>
                <a:lnTo>
                  <a:pt x="141716" y="184245"/>
                </a:lnTo>
                <a:lnTo>
                  <a:pt x="144653" y="171958"/>
                </a:lnTo>
                <a:lnTo>
                  <a:pt x="144653" y="166370"/>
                </a:lnTo>
                <a:lnTo>
                  <a:pt x="143001" y="161671"/>
                </a:lnTo>
                <a:lnTo>
                  <a:pt x="139700" y="157734"/>
                </a:lnTo>
                <a:lnTo>
                  <a:pt x="136398" y="153797"/>
                </a:lnTo>
                <a:lnTo>
                  <a:pt x="97819" y="140589"/>
                </a:lnTo>
                <a:lnTo>
                  <a:pt x="84200" y="137160"/>
                </a:lnTo>
                <a:lnTo>
                  <a:pt x="66464" y="132113"/>
                </a:lnTo>
                <a:lnTo>
                  <a:pt x="30353" y="113665"/>
                </a:lnTo>
                <a:lnTo>
                  <a:pt x="9868" y="79589"/>
                </a:lnTo>
                <a:lnTo>
                  <a:pt x="8509" y="66040"/>
                </a:lnTo>
                <a:lnTo>
                  <a:pt x="9151" y="57153"/>
                </a:lnTo>
                <a:lnTo>
                  <a:pt x="31305" y="18351"/>
                </a:lnTo>
                <a:lnTo>
                  <a:pt x="69627" y="2079"/>
                </a:lnTo>
                <a:lnTo>
                  <a:pt x="81748" y="521"/>
                </a:lnTo>
                <a:lnTo>
                  <a:pt x="9486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99767" y="3784727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69" h="245110">
                <a:moveTo>
                  <a:pt x="114426" y="0"/>
                </a:moveTo>
                <a:lnTo>
                  <a:pt x="161575" y="8112"/>
                </a:lnTo>
                <a:lnTo>
                  <a:pt x="198246" y="32512"/>
                </a:lnTo>
                <a:lnTo>
                  <a:pt x="221741" y="71278"/>
                </a:lnTo>
                <a:lnTo>
                  <a:pt x="229615" y="122809"/>
                </a:lnTo>
                <a:lnTo>
                  <a:pt x="227663" y="149856"/>
                </a:lnTo>
                <a:lnTo>
                  <a:pt x="212042" y="194710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6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6"/>
                </a:lnTo>
                <a:lnTo>
                  <a:pt x="1950" y="150590"/>
                </a:lnTo>
                <a:lnTo>
                  <a:pt x="0" y="123825"/>
                </a:lnTo>
                <a:lnTo>
                  <a:pt x="668" y="106517"/>
                </a:lnTo>
                <a:lnTo>
                  <a:pt x="10794" y="63118"/>
                </a:lnTo>
                <a:lnTo>
                  <a:pt x="32893" y="30734"/>
                </a:lnTo>
                <a:lnTo>
                  <a:pt x="74975" y="5304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23060" y="4180966"/>
            <a:ext cx="2985007" cy="2449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62602" y="4376420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465" y="0"/>
                </a:lnTo>
                <a:lnTo>
                  <a:pt x="45465" y="45338"/>
                </a:lnTo>
                <a:lnTo>
                  <a:pt x="0" y="4533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52492" y="4376420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339" y="0"/>
                </a:lnTo>
                <a:lnTo>
                  <a:pt x="45339" y="45338"/>
                </a:lnTo>
                <a:lnTo>
                  <a:pt x="0" y="4533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42129" y="4376420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0" y="0"/>
                </a:moveTo>
                <a:lnTo>
                  <a:pt x="45466" y="0"/>
                </a:lnTo>
                <a:lnTo>
                  <a:pt x="45466" y="45338"/>
                </a:lnTo>
                <a:lnTo>
                  <a:pt x="0" y="4533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34333" y="4240276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712085" y="4240276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69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24655" y="4225035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2"/>
                </a:lnTo>
                <a:lnTo>
                  <a:pt x="26162" y="67182"/>
                </a:lnTo>
                <a:lnTo>
                  <a:pt x="70358" y="61087"/>
                </a:lnTo>
                <a:lnTo>
                  <a:pt x="84328" y="40512"/>
                </a:lnTo>
                <a:lnTo>
                  <a:pt x="84328" y="33527"/>
                </a:lnTo>
                <a:lnTo>
                  <a:pt x="84328" y="24891"/>
                </a:lnTo>
                <a:lnTo>
                  <a:pt x="81788" y="17780"/>
                </a:lnTo>
                <a:lnTo>
                  <a:pt x="76708" y="12191"/>
                </a:lnTo>
                <a:lnTo>
                  <a:pt x="71755" y="6603"/>
                </a:lnTo>
                <a:lnTo>
                  <a:pt x="2311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59989" y="4225035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19" h="60325">
                <a:moveTo>
                  <a:pt x="0" y="0"/>
                </a:moveTo>
                <a:lnTo>
                  <a:pt x="0" y="60070"/>
                </a:lnTo>
                <a:lnTo>
                  <a:pt x="35306" y="60070"/>
                </a:lnTo>
                <a:lnTo>
                  <a:pt x="78232" y="57150"/>
                </a:lnTo>
                <a:lnTo>
                  <a:pt x="96520" y="36575"/>
                </a:lnTo>
                <a:lnTo>
                  <a:pt x="96520" y="29463"/>
                </a:lnTo>
                <a:lnTo>
                  <a:pt x="96520" y="21462"/>
                </a:lnTo>
                <a:lnTo>
                  <a:pt x="60531" y="206"/>
                </a:lnTo>
                <a:lnTo>
                  <a:pt x="3721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49496" y="4185030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8"/>
                </a:lnTo>
                <a:lnTo>
                  <a:pt x="185547" y="236728"/>
                </a:lnTo>
                <a:lnTo>
                  <a:pt x="164845" y="183007"/>
                </a:lnTo>
                <a:lnTo>
                  <a:pt x="70230" y="183007"/>
                </a:lnTo>
                <a:lnTo>
                  <a:pt x="50673" y="236728"/>
                </a:lnTo>
                <a:lnTo>
                  <a:pt x="0" y="236728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76903" y="4185030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16"/>
                </a:lnTo>
                <a:lnTo>
                  <a:pt x="143315" y="7006"/>
                </a:lnTo>
                <a:lnTo>
                  <a:pt x="173640" y="36266"/>
                </a:lnTo>
                <a:lnTo>
                  <a:pt x="181356" y="72771"/>
                </a:lnTo>
                <a:lnTo>
                  <a:pt x="180857" y="83274"/>
                </a:lnTo>
                <a:lnTo>
                  <a:pt x="164433" y="122729"/>
                </a:lnTo>
                <a:lnTo>
                  <a:pt x="128524" y="144018"/>
                </a:lnTo>
                <a:lnTo>
                  <a:pt x="78994" y="147447"/>
                </a:lnTo>
                <a:lnTo>
                  <a:pt x="47751" y="147447"/>
                </a:lnTo>
                <a:lnTo>
                  <a:pt x="47751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69055" y="418503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4" y="0"/>
                </a:lnTo>
                <a:lnTo>
                  <a:pt x="175514" y="40005"/>
                </a:lnTo>
                <a:lnTo>
                  <a:pt x="47752" y="40005"/>
                </a:lnTo>
                <a:lnTo>
                  <a:pt x="47752" y="92583"/>
                </a:lnTo>
                <a:lnTo>
                  <a:pt x="166624" y="92583"/>
                </a:lnTo>
                <a:lnTo>
                  <a:pt x="166624" y="132461"/>
                </a:lnTo>
                <a:lnTo>
                  <a:pt x="47752" y="132461"/>
                </a:lnTo>
                <a:lnTo>
                  <a:pt x="47752" y="196850"/>
                </a:lnTo>
                <a:lnTo>
                  <a:pt x="180086" y="196850"/>
                </a:lnTo>
                <a:lnTo>
                  <a:pt x="18008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29914" y="4185030"/>
            <a:ext cx="189865" cy="236854"/>
          </a:xfrm>
          <a:custGeom>
            <a:avLst/>
            <a:gdLst/>
            <a:ahLst/>
            <a:cxnLst/>
            <a:rect l="l" t="t" r="r" b="b"/>
            <a:pathLst>
              <a:path w="189864" h="236854">
                <a:moveTo>
                  <a:pt x="0" y="0"/>
                </a:moveTo>
                <a:lnTo>
                  <a:pt x="47879" y="0"/>
                </a:lnTo>
                <a:lnTo>
                  <a:pt x="47879" y="93218"/>
                </a:lnTo>
                <a:lnTo>
                  <a:pt x="141477" y="93218"/>
                </a:lnTo>
                <a:lnTo>
                  <a:pt x="141477" y="0"/>
                </a:lnTo>
                <a:lnTo>
                  <a:pt x="189357" y="0"/>
                </a:lnTo>
                <a:lnTo>
                  <a:pt x="189357" y="236728"/>
                </a:lnTo>
                <a:lnTo>
                  <a:pt x="141477" y="236728"/>
                </a:lnTo>
                <a:lnTo>
                  <a:pt x="141477" y="133223"/>
                </a:lnTo>
                <a:lnTo>
                  <a:pt x="47879" y="133223"/>
                </a:lnTo>
                <a:lnTo>
                  <a:pt x="47879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27248" y="4185030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8"/>
                </a:lnTo>
                <a:lnTo>
                  <a:pt x="185546" y="236728"/>
                </a:lnTo>
                <a:lnTo>
                  <a:pt x="164845" y="183007"/>
                </a:lnTo>
                <a:lnTo>
                  <a:pt x="70231" y="183007"/>
                </a:lnTo>
                <a:lnTo>
                  <a:pt x="50673" y="236728"/>
                </a:lnTo>
                <a:lnTo>
                  <a:pt x="0" y="236728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12110" y="4185030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60" h="236854">
                <a:moveTo>
                  <a:pt x="0" y="0"/>
                </a:moveTo>
                <a:lnTo>
                  <a:pt x="100711" y="0"/>
                </a:lnTo>
                <a:lnTo>
                  <a:pt x="118360" y="402"/>
                </a:lnTo>
                <a:lnTo>
                  <a:pt x="163974" y="10187"/>
                </a:lnTo>
                <a:lnTo>
                  <a:pt x="191103" y="46513"/>
                </a:lnTo>
                <a:lnTo>
                  <a:pt x="193675" y="66421"/>
                </a:lnTo>
                <a:lnTo>
                  <a:pt x="192698" y="79109"/>
                </a:lnTo>
                <a:lnTo>
                  <a:pt x="169195" y="118240"/>
                </a:lnTo>
                <a:lnTo>
                  <a:pt x="131190" y="132207"/>
                </a:lnTo>
                <a:lnTo>
                  <a:pt x="138572" y="136876"/>
                </a:lnTo>
                <a:lnTo>
                  <a:pt x="168608" y="167132"/>
                </a:lnTo>
                <a:lnTo>
                  <a:pt x="212851" y="236728"/>
                </a:lnTo>
                <a:lnTo>
                  <a:pt x="155701" y="236728"/>
                </a:lnTo>
                <a:lnTo>
                  <a:pt x="121157" y="185166"/>
                </a:lnTo>
                <a:lnTo>
                  <a:pt x="112656" y="172638"/>
                </a:lnTo>
                <a:lnTo>
                  <a:pt x="86613" y="142367"/>
                </a:lnTo>
                <a:lnTo>
                  <a:pt x="81533" y="140589"/>
                </a:lnTo>
                <a:lnTo>
                  <a:pt x="76581" y="138811"/>
                </a:lnTo>
                <a:lnTo>
                  <a:pt x="68580" y="137922"/>
                </a:lnTo>
                <a:lnTo>
                  <a:pt x="57531" y="137922"/>
                </a:lnTo>
                <a:lnTo>
                  <a:pt x="47878" y="137922"/>
                </a:lnTo>
                <a:lnTo>
                  <a:pt x="47878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61820" y="418503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05"/>
                </a:lnTo>
                <a:lnTo>
                  <a:pt x="47752" y="40005"/>
                </a:lnTo>
                <a:lnTo>
                  <a:pt x="47752" y="92583"/>
                </a:lnTo>
                <a:lnTo>
                  <a:pt x="166624" y="92583"/>
                </a:lnTo>
                <a:lnTo>
                  <a:pt x="166624" y="132461"/>
                </a:lnTo>
                <a:lnTo>
                  <a:pt x="47752" y="132461"/>
                </a:lnTo>
                <a:lnTo>
                  <a:pt x="47752" y="196850"/>
                </a:lnTo>
                <a:lnTo>
                  <a:pt x="180086" y="196850"/>
                </a:lnTo>
                <a:lnTo>
                  <a:pt x="18008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18488" y="4180459"/>
            <a:ext cx="196977" cy="245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00703" y="4180966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9" y="0"/>
                </a:moveTo>
                <a:lnTo>
                  <a:pt x="133937" y="4873"/>
                </a:lnTo>
                <a:lnTo>
                  <a:pt x="171958" y="30178"/>
                </a:lnTo>
                <a:lnTo>
                  <a:pt x="185674" y="71754"/>
                </a:lnTo>
                <a:lnTo>
                  <a:pt x="137922" y="73786"/>
                </a:lnTo>
                <a:lnTo>
                  <a:pt x="135893" y="65305"/>
                </a:lnTo>
                <a:lnTo>
                  <a:pt x="133032" y="58134"/>
                </a:lnTo>
                <a:lnTo>
                  <a:pt x="94487" y="39623"/>
                </a:lnTo>
                <a:lnTo>
                  <a:pt x="84601" y="40149"/>
                </a:lnTo>
                <a:lnTo>
                  <a:pt x="54229" y="56768"/>
                </a:lnTo>
                <a:lnTo>
                  <a:pt x="54229" y="62864"/>
                </a:lnTo>
                <a:lnTo>
                  <a:pt x="54229" y="68452"/>
                </a:lnTo>
                <a:lnTo>
                  <a:pt x="89451" y="88967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5" y="171830"/>
                </a:lnTo>
                <a:lnTo>
                  <a:pt x="191710" y="181856"/>
                </a:lnTo>
                <a:lnTo>
                  <a:pt x="174888" y="218237"/>
                </a:lnTo>
                <a:lnTo>
                  <a:pt x="138221" y="240107"/>
                </a:lnTo>
                <a:lnTo>
                  <a:pt x="97662" y="244982"/>
                </a:lnTo>
                <a:lnTo>
                  <a:pt x="76493" y="243695"/>
                </a:lnTo>
                <a:lnTo>
                  <a:pt x="28701" y="224281"/>
                </a:lnTo>
                <a:lnTo>
                  <a:pt x="3520" y="182473"/>
                </a:lnTo>
                <a:lnTo>
                  <a:pt x="0" y="163829"/>
                </a:lnTo>
                <a:lnTo>
                  <a:pt x="46482" y="159257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08"/>
                </a:lnTo>
                <a:lnTo>
                  <a:pt x="98171" y="204596"/>
                </a:lnTo>
                <a:lnTo>
                  <a:pt x="108983" y="203997"/>
                </a:lnTo>
                <a:lnTo>
                  <a:pt x="141716" y="184245"/>
                </a:lnTo>
                <a:lnTo>
                  <a:pt x="144652" y="171957"/>
                </a:lnTo>
                <a:lnTo>
                  <a:pt x="144652" y="166369"/>
                </a:lnTo>
                <a:lnTo>
                  <a:pt x="143001" y="161670"/>
                </a:lnTo>
                <a:lnTo>
                  <a:pt x="139700" y="157733"/>
                </a:lnTo>
                <a:lnTo>
                  <a:pt x="136398" y="153796"/>
                </a:lnTo>
                <a:lnTo>
                  <a:pt x="97819" y="140588"/>
                </a:lnTo>
                <a:lnTo>
                  <a:pt x="84200" y="137159"/>
                </a:lnTo>
                <a:lnTo>
                  <a:pt x="66464" y="132113"/>
                </a:lnTo>
                <a:lnTo>
                  <a:pt x="30352" y="113664"/>
                </a:lnTo>
                <a:lnTo>
                  <a:pt x="9868" y="79589"/>
                </a:lnTo>
                <a:lnTo>
                  <a:pt x="8509" y="66039"/>
                </a:lnTo>
                <a:lnTo>
                  <a:pt x="9151" y="57153"/>
                </a:lnTo>
                <a:lnTo>
                  <a:pt x="31305" y="18351"/>
                </a:lnTo>
                <a:lnTo>
                  <a:pt x="69627" y="2079"/>
                </a:lnTo>
                <a:lnTo>
                  <a:pt x="81748" y="521"/>
                </a:lnTo>
                <a:lnTo>
                  <a:pt x="94869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82138" y="4180966"/>
            <a:ext cx="206375" cy="245110"/>
          </a:xfrm>
          <a:custGeom>
            <a:avLst/>
            <a:gdLst/>
            <a:ahLst/>
            <a:cxnLst/>
            <a:rect l="l" t="t" r="r" b="b"/>
            <a:pathLst>
              <a:path w="206375" h="245110">
                <a:moveTo>
                  <a:pt x="110743" y="0"/>
                </a:moveTo>
                <a:lnTo>
                  <a:pt x="150098" y="6445"/>
                </a:lnTo>
                <a:lnTo>
                  <a:pt x="188932" y="34087"/>
                </a:lnTo>
                <a:lnTo>
                  <a:pt x="205612" y="69341"/>
                </a:lnTo>
                <a:lnTo>
                  <a:pt x="158242" y="80644"/>
                </a:lnTo>
                <a:lnTo>
                  <a:pt x="155575" y="71903"/>
                </a:lnTo>
                <a:lnTo>
                  <a:pt x="151764" y="64150"/>
                </a:lnTo>
                <a:lnTo>
                  <a:pt x="117498" y="41560"/>
                </a:lnTo>
                <a:lnTo>
                  <a:pt x="108331" y="40893"/>
                </a:lnTo>
                <a:lnTo>
                  <a:pt x="95805" y="42064"/>
                </a:lnTo>
                <a:lnTo>
                  <a:pt x="58491" y="70703"/>
                </a:lnTo>
                <a:lnTo>
                  <a:pt x="49275" y="121030"/>
                </a:lnTo>
                <a:lnTo>
                  <a:pt x="50278" y="141817"/>
                </a:lnTo>
                <a:lnTo>
                  <a:pt x="65405" y="184911"/>
                </a:lnTo>
                <a:lnTo>
                  <a:pt x="107442" y="203961"/>
                </a:lnTo>
                <a:lnTo>
                  <a:pt x="116633" y="203201"/>
                </a:lnTo>
                <a:lnTo>
                  <a:pt x="151955" y="176275"/>
                </a:lnTo>
                <a:lnTo>
                  <a:pt x="159893" y="153796"/>
                </a:lnTo>
                <a:lnTo>
                  <a:pt x="206248" y="168401"/>
                </a:lnTo>
                <a:lnTo>
                  <a:pt x="182316" y="215390"/>
                </a:lnTo>
                <a:lnTo>
                  <a:pt x="142605" y="240125"/>
                </a:lnTo>
                <a:lnTo>
                  <a:pt x="107823" y="244855"/>
                </a:lnTo>
                <a:lnTo>
                  <a:pt x="85324" y="242833"/>
                </a:lnTo>
                <a:lnTo>
                  <a:pt x="46565" y="226693"/>
                </a:lnTo>
                <a:lnTo>
                  <a:pt x="17091" y="195024"/>
                </a:lnTo>
                <a:lnTo>
                  <a:pt x="1903" y="151018"/>
                </a:lnTo>
                <a:lnTo>
                  <a:pt x="0" y="124586"/>
                </a:lnTo>
                <a:lnTo>
                  <a:pt x="1905" y="96631"/>
                </a:lnTo>
                <a:lnTo>
                  <a:pt x="17145" y="50720"/>
                </a:lnTo>
                <a:lnTo>
                  <a:pt x="46986" y="18430"/>
                </a:lnTo>
                <a:lnTo>
                  <a:pt x="87094" y="2047"/>
                </a:lnTo>
                <a:lnTo>
                  <a:pt x="110743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64333" y="4180966"/>
            <a:ext cx="206375" cy="245110"/>
          </a:xfrm>
          <a:custGeom>
            <a:avLst/>
            <a:gdLst/>
            <a:ahLst/>
            <a:cxnLst/>
            <a:rect l="l" t="t" r="r" b="b"/>
            <a:pathLst>
              <a:path w="206375" h="245110">
                <a:moveTo>
                  <a:pt x="110743" y="0"/>
                </a:moveTo>
                <a:lnTo>
                  <a:pt x="150098" y="6445"/>
                </a:lnTo>
                <a:lnTo>
                  <a:pt x="188932" y="34087"/>
                </a:lnTo>
                <a:lnTo>
                  <a:pt x="205613" y="69341"/>
                </a:lnTo>
                <a:lnTo>
                  <a:pt x="158242" y="80644"/>
                </a:lnTo>
                <a:lnTo>
                  <a:pt x="155575" y="71903"/>
                </a:lnTo>
                <a:lnTo>
                  <a:pt x="151764" y="64150"/>
                </a:lnTo>
                <a:lnTo>
                  <a:pt x="117498" y="41560"/>
                </a:lnTo>
                <a:lnTo>
                  <a:pt x="108331" y="40893"/>
                </a:lnTo>
                <a:lnTo>
                  <a:pt x="95805" y="42064"/>
                </a:lnTo>
                <a:lnTo>
                  <a:pt x="58491" y="70703"/>
                </a:lnTo>
                <a:lnTo>
                  <a:pt x="49276" y="121030"/>
                </a:lnTo>
                <a:lnTo>
                  <a:pt x="50278" y="141817"/>
                </a:lnTo>
                <a:lnTo>
                  <a:pt x="65405" y="184911"/>
                </a:lnTo>
                <a:lnTo>
                  <a:pt x="107442" y="203961"/>
                </a:lnTo>
                <a:lnTo>
                  <a:pt x="116633" y="203201"/>
                </a:lnTo>
                <a:lnTo>
                  <a:pt x="151955" y="176275"/>
                </a:lnTo>
                <a:lnTo>
                  <a:pt x="159893" y="153796"/>
                </a:lnTo>
                <a:lnTo>
                  <a:pt x="206248" y="168401"/>
                </a:lnTo>
                <a:lnTo>
                  <a:pt x="182316" y="215390"/>
                </a:lnTo>
                <a:lnTo>
                  <a:pt x="142605" y="240125"/>
                </a:lnTo>
                <a:lnTo>
                  <a:pt x="107823" y="244855"/>
                </a:lnTo>
                <a:lnTo>
                  <a:pt x="85324" y="242833"/>
                </a:lnTo>
                <a:lnTo>
                  <a:pt x="46565" y="226693"/>
                </a:lnTo>
                <a:lnTo>
                  <a:pt x="17091" y="195024"/>
                </a:lnTo>
                <a:lnTo>
                  <a:pt x="1903" y="151018"/>
                </a:lnTo>
                <a:lnTo>
                  <a:pt x="0" y="124586"/>
                </a:lnTo>
                <a:lnTo>
                  <a:pt x="1905" y="96631"/>
                </a:lnTo>
                <a:lnTo>
                  <a:pt x="17145" y="50720"/>
                </a:lnTo>
                <a:lnTo>
                  <a:pt x="46986" y="18430"/>
                </a:lnTo>
                <a:lnTo>
                  <a:pt x="87094" y="2047"/>
                </a:lnTo>
                <a:lnTo>
                  <a:pt x="110743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06930" y="4864548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606930" y="4864548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99767" y="4703698"/>
            <a:ext cx="7156577" cy="2449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04073" y="4841366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0" y="0"/>
                </a:moveTo>
                <a:lnTo>
                  <a:pt x="0" y="63245"/>
                </a:lnTo>
                <a:lnTo>
                  <a:pt x="44196" y="63245"/>
                </a:lnTo>
                <a:lnTo>
                  <a:pt x="84074" y="60451"/>
                </a:lnTo>
                <a:lnTo>
                  <a:pt x="94360" y="52323"/>
                </a:lnTo>
                <a:lnTo>
                  <a:pt x="98805" y="47370"/>
                </a:lnTo>
                <a:lnTo>
                  <a:pt x="101092" y="40639"/>
                </a:lnTo>
                <a:lnTo>
                  <a:pt x="101092" y="32257"/>
                </a:lnTo>
                <a:lnTo>
                  <a:pt x="101092" y="25145"/>
                </a:lnTo>
                <a:lnTo>
                  <a:pt x="99314" y="19049"/>
                </a:lnTo>
                <a:lnTo>
                  <a:pt x="95884" y="14096"/>
                </a:lnTo>
                <a:lnTo>
                  <a:pt x="92455" y="9143"/>
                </a:lnTo>
                <a:lnTo>
                  <a:pt x="53466" y="194"/>
                </a:lnTo>
                <a:lnTo>
                  <a:pt x="3860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71870" y="4841366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0" y="0"/>
                </a:moveTo>
                <a:lnTo>
                  <a:pt x="0" y="63245"/>
                </a:lnTo>
                <a:lnTo>
                  <a:pt x="44195" y="63245"/>
                </a:lnTo>
                <a:lnTo>
                  <a:pt x="84074" y="60451"/>
                </a:lnTo>
                <a:lnTo>
                  <a:pt x="94360" y="52323"/>
                </a:lnTo>
                <a:lnTo>
                  <a:pt x="98805" y="47370"/>
                </a:lnTo>
                <a:lnTo>
                  <a:pt x="101091" y="40639"/>
                </a:lnTo>
                <a:lnTo>
                  <a:pt x="101091" y="32257"/>
                </a:lnTo>
                <a:lnTo>
                  <a:pt x="101091" y="25145"/>
                </a:lnTo>
                <a:lnTo>
                  <a:pt x="99313" y="19049"/>
                </a:lnTo>
                <a:lnTo>
                  <a:pt x="95884" y="14096"/>
                </a:lnTo>
                <a:lnTo>
                  <a:pt x="92455" y="9143"/>
                </a:lnTo>
                <a:lnTo>
                  <a:pt x="53466" y="194"/>
                </a:lnTo>
                <a:lnTo>
                  <a:pt x="3860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56168" y="4763008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16245" y="4763008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428109" y="4763008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84"/>
                </a:lnTo>
                <a:lnTo>
                  <a:pt x="64642" y="87884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35241" y="4747767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844"/>
                </a:lnTo>
                <a:lnTo>
                  <a:pt x="35686" y="156844"/>
                </a:lnTo>
                <a:lnTo>
                  <a:pt x="78739" y="149351"/>
                </a:lnTo>
                <a:lnTo>
                  <a:pt x="98540" y="113204"/>
                </a:lnTo>
                <a:lnTo>
                  <a:pt x="101218" y="78485"/>
                </a:lnTo>
                <a:lnTo>
                  <a:pt x="100929" y="65575"/>
                </a:lnTo>
                <a:lnTo>
                  <a:pt x="90598" y="23272"/>
                </a:lnTo>
                <a:lnTo>
                  <a:pt x="54538" y="1285"/>
                </a:lnTo>
                <a:lnTo>
                  <a:pt x="2146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07581" y="4747767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844"/>
                </a:lnTo>
                <a:lnTo>
                  <a:pt x="35687" y="156844"/>
                </a:lnTo>
                <a:lnTo>
                  <a:pt x="78740" y="149351"/>
                </a:lnTo>
                <a:lnTo>
                  <a:pt x="98540" y="113204"/>
                </a:lnTo>
                <a:lnTo>
                  <a:pt x="101219" y="78485"/>
                </a:lnTo>
                <a:lnTo>
                  <a:pt x="100929" y="65575"/>
                </a:lnTo>
                <a:lnTo>
                  <a:pt x="90598" y="23272"/>
                </a:lnTo>
                <a:lnTo>
                  <a:pt x="54538" y="1285"/>
                </a:lnTo>
                <a:lnTo>
                  <a:pt x="2146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68693" y="4747767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20" h="60325">
                <a:moveTo>
                  <a:pt x="0" y="0"/>
                </a:moveTo>
                <a:lnTo>
                  <a:pt x="0" y="60070"/>
                </a:lnTo>
                <a:lnTo>
                  <a:pt x="35305" y="60070"/>
                </a:lnTo>
                <a:lnTo>
                  <a:pt x="78231" y="57149"/>
                </a:lnTo>
                <a:lnTo>
                  <a:pt x="96520" y="36575"/>
                </a:lnTo>
                <a:lnTo>
                  <a:pt x="96520" y="29463"/>
                </a:lnTo>
                <a:lnTo>
                  <a:pt x="96520" y="21462"/>
                </a:lnTo>
                <a:lnTo>
                  <a:pt x="60531" y="206"/>
                </a:lnTo>
                <a:lnTo>
                  <a:pt x="3721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87950" y="4747767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20" h="60325">
                <a:moveTo>
                  <a:pt x="0" y="0"/>
                </a:moveTo>
                <a:lnTo>
                  <a:pt x="0" y="60070"/>
                </a:lnTo>
                <a:lnTo>
                  <a:pt x="35305" y="60070"/>
                </a:lnTo>
                <a:lnTo>
                  <a:pt x="78232" y="57149"/>
                </a:lnTo>
                <a:lnTo>
                  <a:pt x="96520" y="36575"/>
                </a:lnTo>
                <a:lnTo>
                  <a:pt x="96520" y="29463"/>
                </a:lnTo>
                <a:lnTo>
                  <a:pt x="96520" y="21462"/>
                </a:lnTo>
                <a:lnTo>
                  <a:pt x="60531" y="206"/>
                </a:lnTo>
                <a:lnTo>
                  <a:pt x="3721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54296" y="4747767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2"/>
                </a:lnTo>
                <a:lnTo>
                  <a:pt x="26162" y="67182"/>
                </a:lnTo>
                <a:lnTo>
                  <a:pt x="70357" y="61086"/>
                </a:lnTo>
                <a:lnTo>
                  <a:pt x="84327" y="40512"/>
                </a:lnTo>
                <a:lnTo>
                  <a:pt x="84327" y="33527"/>
                </a:lnTo>
                <a:lnTo>
                  <a:pt x="84327" y="24891"/>
                </a:lnTo>
                <a:lnTo>
                  <a:pt x="81787" y="17779"/>
                </a:lnTo>
                <a:lnTo>
                  <a:pt x="76707" y="12191"/>
                </a:lnTo>
                <a:lnTo>
                  <a:pt x="71754" y="6603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18432" y="4747767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2"/>
                </a:lnTo>
                <a:lnTo>
                  <a:pt x="26162" y="67182"/>
                </a:lnTo>
                <a:lnTo>
                  <a:pt x="70357" y="61086"/>
                </a:lnTo>
                <a:lnTo>
                  <a:pt x="84327" y="40512"/>
                </a:lnTo>
                <a:lnTo>
                  <a:pt x="84327" y="33527"/>
                </a:lnTo>
                <a:lnTo>
                  <a:pt x="84327" y="24891"/>
                </a:lnTo>
                <a:lnTo>
                  <a:pt x="81787" y="17779"/>
                </a:lnTo>
                <a:lnTo>
                  <a:pt x="76707" y="12191"/>
                </a:lnTo>
                <a:lnTo>
                  <a:pt x="71754" y="6603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704073" y="4747133"/>
            <a:ext cx="92710" cy="55244"/>
          </a:xfrm>
          <a:custGeom>
            <a:avLst/>
            <a:gdLst/>
            <a:ahLst/>
            <a:cxnLst/>
            <a:rect l="l" t="t" r="r" b="b"/>
            <a:pathLst>
              <a:path w="92709" h="55245">
                <a:moveTo>
                  <a:pt x="0" y="0"/>
                </a:moveTo>
                <a:lnTo>
                  <a:pt x="0" y="54737"/>
                </a:lnTo>
                <a:lnTo>
                  <a:pt x="31242" y="54737"/>
                </a:lnTo>
                <a:lnTo>
                  <a:pt x="74168" y="52959"/>
                </a:lnTo>
                <a:lnTo>
                  <a:pt x="85344" y="45466"/>
                </a:lnTo>
                <a:lnTo>
                  <a:pt x="90043" y="40767"/>
                </a:lnTo>
                <a:lnTo>
                  <a:pt x="92328" y="34671"/>
                </a:lnTo>
                <a:lnTo>
                  <a:pt x="92328" y="27051"/>
                </a:lnTo>
                <a:lnTo>
                  <a:pt x="92328" y="19685"/>
                </a:lnTo>
                <a:lnTo>
                  <a:pt x="90297" y="13716"/>
                </a:lnTo>
                <a:lnTo>
                  <a:pt x="86232" y="9144"/>
                </a:lnTo>
                <a:lnTo>
                  <a:pt x="82296" y="4572"/>
                </a:lnTo>
                <a:lnTo>
                  <a:pt x="42626" y="49"/>
                </a:lnTo>
                <a:lnTo>
                  <a:pt x="274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71870" y="4747133"/>
            <a:ext cx="92710" cy="55244"/>
          </a:xfrm>
          <a:custGeom>
            <a:avLst/>
            <a:gdLst/>
            <a:ahLst/>
            <a:cxnLst/>
            <a:rect l="l" t="t" r="r" b="b"/>
            <a:pathLst>
              <a:path w="92710" h="55245">
                <a:moveTo>
                  <a:pt x="0" y="0"/>
                </a:moveTo>
                <a:lnTo>
                  <a:pt x="0" y="54737"/>
                </a:lnTo>
                <a:lnTo>
                  <a:pt x="31241" y="54737"/>
                </a:lnTo>
                <a:lnTo>
                  <a:pt x="74167" y="52959"/>
                </a:lnTo>
                <a:lnTo>
                  <a:pt x="85343" y="45466"/>
                </a:lnTo>
                <a:lnTo>
                  <a:pt x="90042" y="40767"/>
                </a:lnTo>
                <a:lnTo>
                  <a:pt x="92328" y="34671"/>
                </a:lnTo>
                <a:lnTo>
                  <a:pt x="92328" y="27051"/>
                </a:lnTo>
                <a:lnTo>
                  <a:pt x="92328" y="19685"/>
                </a:lnTo>
                <a:lnTo>
                  <a:pt x="90296" y="13716"/>
                </a:lnTo>
                <a:lnTo>
                  <a:pt x="86232" y="9144"/>
                </a:lnTo>
                <a:lnTo>
                  <a:pt x="82295" y="4572"/>
                </a:lnTo>
                <a:lnTo>
                  <a:pt x="42626" y="49"/>
                </a:lnTo>
                <a:lnTo>
                  <a:pt x="2743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98184" y="4740021"/>
            <a:ext cx="140081" cy="172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44472" y="4740021"/>
            <a:ext cx="140081" cy="172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56838" y="4709667"/>
            <a:ext cx="167005" cy="234950"/>
          </a:xfrm>
          <a:custGeom>
            <a:avLst/>
            <a:gdLst/>
            <a:ahLst/>
            <a:cxnLst/>
            <a:rect l="l" t="t" r="r" b="b"/>
            <a:pathLst>
              <a:path w="167004" h="234950">
                <a:moveTo>
                  <a:pt x="0" y="0"/>
                </a:moveTo>
                <a:lnTo>
                  <a:pt x="47878" y="0"/>
                </a:lnTo>
                <a:lnTo>
                  <a:pt x="47878" y="194944"/>
                </a:lnTo>
                <a:lnTo>
                  <a:pt x="166624" y="194944"/>
                </a:lnTo>
                <a:lnTo>
                  <a:pt x="166624" y="234822"/>
                </a:lnTo>
                <a:lnTo>
                  <a:pt x="0" y="23482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object 97"/>
          <p:cNvGraphicFramePr>
            <a:graphicFrameLocks noGrp="1"/>
          </p:cNvGraphicFramePr>
          <p:nvPr/>
        </p:nvGraphicFramePr>
        <p:xfrm>
          <a:off x="2513964" y="4703190"/>
          <a:ext cx="535940" cy="236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7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B84500"/>
                      </a:solidFill>
                      <a:prstDash val="solid"/>
                    </a:lnR>
                    <a:lnT w="9525">
                      <a:solidFill>
                        <a:srgbClr val="B845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4500"/>
                      </a:solidFill>
                      <a:prstDash val="solid"/>
                    </a:lnL>
                    <a:lnR w="9525">
                      <a:solidFill>
                        <a:srgbClr val="B84500"/>
                      </a:solidFill>
                      <a:prstDash val="solid"/>
                    </a:lnR>
                    <a:lnT w="9525">
                      <a:solidFill>
                        <a:srgbClr val="B845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4500"/>
                      </a:solidFill>
                      <a:prstDash val="solid"/>
                    </a:lnL>
                    <a:lnR w="9525">
                      <a:solidFill>
                        <a:srgbClr val="B84500"/>
                      </a:solidFill>
                      <a:prstDash val="solid"/>
                    </a:lnR>
                    <a:lnT w="9525">
                      <a:solidFill>
                        <a:srgbClr val="B84500"/>
                      </a:solidFill>
                      <a:prstDash val="solid"/>
                    </a:lnT>
                    <a:lnB w="9525">
                      <a:solidFill>
                        <a:srgbClr val="B84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84500"/>
                      </a:solidFill>
                      <a:prstDash val="solid"/>
                    </a:lnL>
                    <a:lnR w="9525">
                      <a:solidFill>
                        <a:srgbClr val="B84500"/>
                      </a:solidFill>
                      <a:prstDash val="solid"/>
                    </a:lnR>
                    <a:lnB w="9525">
                      <a:solidFill>
                        <a:srgbClr val="B845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8" name="object 98"/>
          <p:cNvSpPr/>
          <p:nvPr/>
        </p:nvSpPr>
        <p:spPr>
          <a:xfrm>
            <a:off x="8663940" y="4703190"/>
            <a:ext cx="196977" cy="245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75167" y="4707763"/>
            <a:ext cx="48260" cy="236854"/>
          </a:xfrm>
          <a:custGeom>
            <a:avLst/>
            <a:gdLst/>
            <a:ahLst/>
            <a:cxnLst/>
            <a:rect l="l" t="t" r="r" b="b"/>
            <a:pathLst>
              <a:path w="48259" h="236854">
                <a:moveTo>
                  <a:pt x="0" y="0"/>
                </a:moveTo>
                <a:lnTo>
                  <a:pt x="47751" y="0"/>
                </a:lnTo>
                <a:lnTo>
                  <a:pt x="47751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71332" y="4707763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90" h="236854">
                <a:moveTo>
                  <a:pt x="92201" y="0"/>
                </a:moveTo>
                <a:lnTo>
                  <a:pt x="142748" y="0"/>
                </a:lnTo>
                <a:lnTo>
                  <a:pt x="237490" y="236728"/>
                </a:lnTo>
                <a:lnTo>
                  <a:pt x="185547" y="236728"/>
                </a:lnTo>
                <a:lnTo>
                  <a:pt x="164846" y="183006"/>
                </a:lnTo>
                <a:lnTo>
                  <a:pt x="70231" y="183006"/>
                </a:lnTo>
                <a:lnTo>
                  <a:pt x="50673" y="236728"/>
                </a:lnTo>
                <a:lnTo>
                  <a:pt x="0" y="236728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56194" y="4707763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94614" y="0"/>
                </a:lnTo>
                <a:lnTo>
                  <a:pt x="107807" y="142"/>
                </a:lnTo>
                <a:lnTo>
                  <a:pt x="149669" y="5937"/>
                </a:lnTo>
                <a:lnTo>
                  <a:pt x="179450" y="31876"/>
                </a:lnTo>
                <a:lnTo>
                  <a:pt x="186689" y="59562"/>
                </a:lnTo>
                <a:lnTo>
                  <a:pt x="186140" y="67700"/>
                </a:lnTo>
                <a:lnTo>
                  <a:pt x="167227" y="102234"/>
                </a:lnTo>
                <a:lnTo>
                  <a:pt x="153415" y="110998"/>
                </a:lnTo>
                <a:lnTo>
                  <a:pt x="163633" y="114690"/>
                </a:lnTo>
                <a:lnTo>
                  <a:pt x="195437" y="148923"/>
                </a:lnTo>
                <a:lnTo>
                  <a:pt x="198374" y="168148"/>
                </a:lnTo>
                <a:lnTo>
                  <a:pt x="197899" y="176121"/>
                </a:lnTo>
                <a:lnTo>
                  <a:pt x="181927" y="213232"/>
                </a:lnTo>
                <a:lnTo>
                  <a:pt x="147447" y="233598"/>
                </a:lnTo>
                <a:lnTo>
                  <a:pt x="101387" y="236487"/>
                </a:lnTo>
                <a:lnTo>
                  <a:pt x="80645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322057" y="4703190"/>
            <a:ext cx="197866" cy="2499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087489" y="4707763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5"/>
                </a:lnTo>
                <a:lnTo>
                  <a:pt x="142410" y="8215"/>
                </a:lnTo>
                <a:lnTo>
                  <a:pt x="175017" y="34549"/>
                </a:lnTo>
                <a:lnTo>
                  <a:pt x="194054" y="76644"/>
                </a:lnTo>
                <a:lnTo>
                  <a:pt x="198500" y="120650"/>
                </a:lnTo>
                <a:lnTo>
                  <a:pt x="198028" y="134725"/>
                </a:lnTo>
                <a:lnTo>
                  <a:pt x="186257" y="183330"/>
                </a:lnTo>
                <a:lnTo>
                  <a:pt x="159049" y="218541"/>
                </a:lnTo>
                <a:lnTo>
                  <a:pt x="123634" y="233941"/>
                </a:lnTo>
                <a:lnTo>
                  <a:pt x="89915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59829" y="4707763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5"/>
                </a:lnTo>
                <a:lnTo>
                  <a:pt x="142410" y="8215"/>
                </a:lnTo>
                <a:lnTo>
                  <a:pt x="175017" y="34549"/>
                </a:lnTo>
                <a:lnTo>
                  <a:pt x="194054" y="76644"/>
                </a:lnTo>
                <a:lnTo>
                  <a:pt x="198500" y="120650"/>
                </a:lnTo>
                <a:lnTo>
                  <a:pt x="198028" y="134725"/>
                </a:lnTo>
                <a:lnTo>
                  <a:pt x="186257" y="183330"/>
                </a:lnTo>
                <a:lnTo>
                  <a:pt x="159049" y="218541"/>
                </a:lnTo>
                <a:lnTo>
                  <a:pt x="123634" y="233941"/>
                </a:lnTo>
                <a:lnTo>
                  <a:pt x="8991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20815" y="4707763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59" h="236854">
                <a:moveTo>
                  <a:pt x="0" y="0"/>
                </a:moveTo>
                <a:lnTo>
                  <a:pt x="100710" y="0"/>
                </a:lnTo>
                <a:lnTo>
                  <a:pt x="118360" y="402"/>
                </a:lnTo>
                <a:lnTo>
                  <a:pt x="163974" y="10187"/>
                </a:lnTo>
                <a:lnTo>
                  <a:pt x="191103" y="46513"/>
                </a:lnTo>
                <a:lnTo>
                  <a:pt x="193675" y="66420"/>
                </a:lnTo>
                <a:lnTo>
                  <a:pt x="192698" y="79109"/>
                </a:lnTo>
                <a:lnTo>
                  <a:pt x="169195" y="118240"/>
                </a:lnTo>
                <a:lnTo>
                  <a:pt x="131190" y="132206"/>
                </a:lnTo>
                <a:lnTo>
                  <a:pt x="138572" y="136876"/>
                </a:lnTo>
                <a:lnTo>
                  <a:pt x="168608" y="167131"/>
                </a:lnTo>
                <a:lnTo>
                  <a:pt x="212851" y="236728"/>
                </a:lnTo>
                <a:lnTo>
                  <a:pt x="155701" y="236728"/>
                </a:lnTo>
                <a:lnTo>
                  <a:pt x="121157" y="185166"/>
                </a:lnTo>
                <a:lnTo>
                  <a:pt x="112656" y="172638"/>
                </a:lnTo>
                <a:lnTo>
                  <a:pt x="86613" y="142367"/>
                </a:lnTo>
                <a:lnTo>
                  <a:pt x="81533" y="140588"/>
                </a:lnTo>
                <a:lnTo>
                  <a:pt x="76580" y="138811"/>
                </a:lnTo>
                <a:lnTo>
                  <a:pt x="68452" y="137922"/>
                </a:lnTo>
                <a:lnTo>
                  <a:pt x="57530" y="137922"/>
                </a:lnTo>
                <a:lnTo>
                  <a:pt x="47878" y="137922"/>
                </a:lnTo>
                <a:lnTo>
                  <a:pt x="47878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23990" y="4707763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94614" y="0"/>
                </a:lnTo>
                <a:lnTo>
                  <a:pt x="107807" y="142"/>
                </a:lnTo>
                <a:lnTo>
                  <a:pt x="149669" y="5937"/>
                </a:lnTo>
                <a:lnTo>
                  <a:pt x="179450" y="31876"/>
                </a:lnTo>
                <a:lnTo>
                  <a:pt x="186689" y="59562"/>
                </a:lnTo>
                <a:lnTo>
                  <a:pt x="186140" y="67700"/>
                </a:lnTo>
                <a:lnTo>
                  <a:pt x="167227" y="102234"/>
                </a:lnTo>
                <a:lnTo>
                  <a:pt x="153416" y="110998"/>
                </a:lnTo>
                <a:lnTo>
                  <a:pt x="163633" y="114690"/>
                </a:lnTo>
                <a:lnTo>
                  <a:pt x="195437" y="148923"/>
                </a:lnTo>
                <a:lnTo>
                  <a:pt x="198374" y="168148"/>
                </a:lnTo>
                <a:lnTo>
                  <a:pt x="197899" y="176121"/>
                </a:lnTo>
                <a:lnTo>
                  <a:pt x="181927" y="213232"/>
                </a:lnTo>
                <a:lnTo>
                  <a:pt x="147447" y="233598"/>
                </a:lnTo>
                <a:lnTo>
                  <a:pt x="101387" y="236487"/>
                </a:lnTo>
                <a:lnTo>
                  <a:pt x="80645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94426" y="4707763"/>
            <a:ext cx="189230" cy="241300"/>
          </a:xfrm>
          <a:custGeom>
            <a:avLst/>
            <a:gdLst/>
            <a:ahLst/>
            <a:cxnLst/>
            <a:rect l="l" t="t" r="r" b="b"/>
            <a:pathLst>
              <a:path w="189229" h="241300">
                <a:moveTo>
                  <a:pt x="0" y="0"/>
                </a:moveTo>
                <a:lnTo>
                  <a:pt x="47751" y="0"/>
                </a:lnTo>
                <a:lnTo>
                  <a:pt x="47751" y="128269"/>
                </a:lnTo>
                <a:lnTo>
                  <a:pt x="47869" y="142174"/>
                </a:lnTo>
                <a:lnTo>
                  <a:pt x="54689" y="180879"/>
                </a:lnTo>
                <a:lnTo>
                  <a:pt x="95758" y="199898"/>
                </a:lnTo>
                <a:lnTo>
                  <a:pt x="105255" y="199376"/>
                </a:lnTo>
                <a:lnTo>
                  <a:pt x="138811" y="171195"/>
                </a:lnTo>
                <a:lnTo>
                  <a:pt x="140970" y="130937"/>
                </a:lnTo>
                <a:lnTo>
                  <a:pt x="140970" y="0"/>
                </a:lnTo>
                <a:lnTo>
                  <a:pt x="188722" y="0"/>
                </a:lnTo>
                <a:lnTo>
                  <a:pt x="188722" y="124332"/>
                </a:lnTo>
                <a:lnTo>
                  <a:pt x="188481" y="144097"/>
                </a:lnTo>
                <a:lnTo>
                  <a:pt x="184785" y="184531"/>
                </a:lnTo>
                <a:lnTo>
                  <a:pt x="164893" y="220015"/>
                </a:lnTo>
                <a:lnTo>
                  <a:pt x="122618" y="238982"/>
                </a:lnTo>
                <a:lnTo>
                  <a:pt x="97154" y="240792"/>
                </a:lnTo>
                <a:lnTo>
                  <a:pt x="81224" y="240293"/>
                </a:lnTo>
                <a:lnTo>
                  <a:pt x="37411" y="228725"/>
                </a:lnTo>
                <a:lnTo>
                  <a:pt x="9588" y="199739"/>
                </a:lnTo>
                <a:lnTo>
                  <a:pt x="1142" y="161131"/>
                </a:lnTo>
                <a:lnTo>
                  <a:pt x="0" y="1262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31409" y="4707763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8"/>
                </a:lnTo>
                <a:lnTo>
                  <a:pt x="185546" y="236728"/>
                </a:lnTo>
                <a:lnTo>
                  <a:pt x="164845" y="183006"/>
                </a:lnTo>
                <a:lnTo>
                  <a:pt x="70230" y="183006"/>
                </a:lnTo>
                <a:lnTo>
                  <a:pt x="50673" y="236728"/>
                </a:lnTo>
                <a:lnTo>
                  <a:pt x="0" y="236728"/>
                </a:lnTo>
                <a:lnTo>
                  <a:pt x="92201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40071" y="4707763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60" h="236854">
                <a:moveTo>
                  <a:pt x="0" y="0"/>
                </a:moveTo>
                <a:lnTo>
                  <a:pt x="100711" y="0"/>
                </a:lnTo>
                <a:lnTo>
                  <a:pt x="118360" y="402"/>
                </a:lnTo>
                <a:lnTo>
                  <a:pt x="163974" y="10187"/>
                </a:lnTo>
                <a:lnTo>
                  <a:pt x="191103" y="46513"/>
                </a:lnTo>
                <a:lnTo>
                  <a:pt x="193675" y="66420"/>
                </a:lnTo>
                <a:lnTo>
                  <a:pt x="192698" y="79109"/>
                </a:lnTo>
                <a:lnTo>
                  <a:pt x="169195" y="118240"/>
                </a:lnTo>
                <a:lnTo>
                  <a:pt x="131190" y="132206"/>
                </a:lnTo>
                <a:lnTo>
                  <a:pt x="138572" y="136876"/>
                </a:lnTo>
                <a:lnTo>
                  <a:pt x="168608" y="167131"/>
                </a:lnTo>
                <a:lnTo>
                  <a:pt x="212851" y="236728"/>
                </a:lnTo>
                <a:lnTo>
                  <a:pt x="155701" y="236728"/>
                </a:lnTo>
                <a:lnTo>
                  <a:pt x="121157" y="185166"/>
                </a:lnTo>
                <a:lnTo>
                  <a:pt x="112656" y="172638"/>
                </a:lnTo>
                <a:lnTo>
                  <a:pt x="86613" y="142367"/>
                </a:lnTo>
                <a:lnTo>
                  <a:pt x="81533" y="140588"/>
                </a:lnTo>
                <a:lnTo>
                  <a:pt x="76580" y="138811"/>
                </a:lnTo>
                <a:lnTo>
                  <a:pt x="68579" y="137922"/>
                </a:lnTo>
                <a:lnTo>
                  <a:pt x="57530" y="137922"/>
                </a:lnTo>
                <a:lnTo>
                  <a:pt x="47878" y="137922"/>
                </a:lnTo>
                <a:lnTo>
                  <a:pt x="47878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918964" y="4707763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05"/>
                </a:lnTo>
                <a:lnTo>
                  <a:pt x="47751" y="40005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1"/>
                </a:lnTo>
                <a:lnTo>
                  <a:pt x="47751" y="132461"/>
                </a:lnTo>
                <a:lnTo>
                  <a:pt x="47751" y="196850"/>
                </a:lnTo>
                <a:lnTo>
                  <a:pt x="180086" y="196850"/>
                </a:lnTo>
                <a:lnTo>
                  <a:pt x="18008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26127" y="4707763"/>
            <a:ext cx="48260" cy="236854"/>
          </a:xfrm>
          <a:custGeom>
            <a:avLst/>
            <a:gdLst/>
            <a:ahLst/>
            <a:cxnLst/>
            <a:rect l="l" t="t" r="r" b="b"/>
            <a:pathLst>
              <a:path w="48260" h="236854">
                <a:moveTo>
                  <a:pt x="0" y="0"/>
                </a:moveTo>
                <a:lnTo>
                  <a:pt x="47751" y="0"/>
                </a:lnTo>
                <a:lnTo>
                  <a:pt x="47751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606544" y="4707763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7" y="0"/>
                </a:lnTo>
                <a:lnTo>
                  <a:pt x="96617" y="216"/>
                </a:lnTo>
                <a:lnTo>
                  <a:pt x="143315" y="7006"/>
                </a:lnTo>
                <a:lnTo>
                  <a:pt x="173640" y="36266"/>
                </a:lnTo>
                <a:lnTo>
                  <a:pt x="181355" y="72770"/>
                </a:lnTo>
                <a:lnTo>
                  <a:pt x="180857" y="83274"/>
                </a:lnTo>
                <a:lnTo>
                  <a:pt x="164433" y="122729"/>
                </a:lnTo>
                <a:lnTo>
                  <a:pt x="128523" y="144018"/>
                </a:lnTo>
                <a:lnTo>
                  <a:pt x="78993" y="147447"/>
                </a:lnTo>
                <a:lnTo>
                  <a:pt x="47751" y="147447"/>
                </a:lnTo>
                <a:lnTo>
                  <a:pt x="47751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43272" y="4707763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8"/>
                </a:lnTo>
                <a:lnTo>
                  <a:pt x="185547" y="236728"/>
                </a:lnTo>
                <a:lnTo>
                  <a:pt x="164846" y="183006"/>
                </a:lnTo>
                <a:lnTo>
                  <a:pt x="70230" y="183006"/>
                </a:lnTo>
                <a:lnTo>
                  <a:pt x="50673" y="236728"/>
                </a:lnTo>
                <a:lnTo>
                  <a:pt x="0" y="236728"/>
                </a:lnTo>
                <a:lnTo>
                  <a:pt x="92201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70679" y="4707763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16"/>
                </a:lnTo>
                <a:lnTo>
                  <a:pt x="143315" y="7006"/>
                </a:lnTo>
                <a:lnTo>
                  <a:pt x="173640" y="36266"/>
                </a:lnTo>
                <a:lnTo>
                  <a:pt x="181356" y="72770"/>
                </a:lnTo>
                <a:lnTo>
                  <a:pt x="180857" y="83274"/>
                </a:lnTo>
                <a:lnTo>
                  <a:pt x="164433" y="122729"/>
                </a:lnTo>
                <a:lnTo>
                  <a:pt x="128524" y="144018"/>
                </a:lnTo>
                <a:lnTo>
                  <a:pt x="78994" y="147447"/>
                </a:lnTo>
                <a:lnTo>
                  <a:pt x="47752" y="147447"/>
                </a:lnTo>
                <a:lnTo>
                  <a:pt x="47752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58259" y="4707763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05"/>
                </a:lnTo>
                <a:lnTo>
                  <a:pt x="47751" y="40005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1"/>
                </a:lnTo>
                <a:lnTo>
                  <a:pt x="47751" y="132461"/>
                </a:lnTo>
                <a:lnTo>
                  <a:pt x="47751" y="196850"/>
                </a:lnTo>
                <a:lnTo>
                  <a:pt x="180086" y="196850"/>
                </a:lnTo>
                <a:lnTo>
                  <a:pt x="18008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344671" y="4707763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05"/>
                </a:lnTo>
                <a:lnTo>
                  <a:pt x="47751" y="40005"/>
                </a:lnTo>
                <a:lnTo>
                  <a:pt x="47751" y="92582"/>
                </a:lnTo>
                <a:lnTo>
                  <a:pt x="166624" y="92582"/>
                </a:lnTo>
                <a:lnTo>
                  <a:pt x="166624" y="132461"/>
                </a:lnTo>
                <a:lnTo>
                  <a:pt x="47751" y="132461"/>
                </a:lnTo>
                <a:lnTo>
                  <a:pt x="47751" y="196850"/>
                </a:lnTo>
                <a:lnTo>
                  <a:pt x="180086" y="196850"/>
                </a:lnTo>
                <a:lnTo>
                  <a:pt x="18008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91333" y="4703190"/>
            <a:ext cx="197866" cy="2499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62911" y="4703190"/>
            <a:ext cx="196977" cy="245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43518" y="4703698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9" y="0"/>
                </a:moveTo>
                <a:lnTo>
                  <a:pt x="133937" y="4873"/>
                </a:lnTo>
                <a:lnTo>
                  <a:pt x="171957" y="30178"/>
                </a:lnTo>
                <a:lnTo>
                  <a:pt x="185674" y="71755"/>
                </a:lnTo>
                <a:lnTo>
                  <a:pt x="137922" y="73787"/>
                </a:lnTo>
                <a:lnTo>
                  <a:pt x="135893" y="65305"/>
                </a:lnTo>
                <a:lnTo>
                  <a:pt x="133032" y="58134"/>
                </a:lnTo>
                <a:lnTo>
                  <a:pt x="94487" y="39624"/>
                </a:lnTo>
                <a:lnTo>
                  <a:pt x="84601" y="40149"/>
                </a:lnTo>
                <a:lnTo>
                  <a:pt x="54228" y="56768"/>
                </a:lnTo>
                <a:lnTo>
                  <a:pt x="54228" y="62864"/>
                </a:lnTo>
                <a:lnTo>
                  <a:pt x="54228" y="68452"/>
                </a:lnTo>
                <a:lnTo>
                  <a:pt x="89451" y="88967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4" y="171831"/>
                </a:lnTo>
                <a:lnTo>
                  <a:pt x="191710" y="181856"/>
                </a:lnTo>
                <a:lnTo>
                  <a:pt x="174888" y="218237"/>
                </a:lnTo>
                <a:lnTo>
                  <a:pt x="138221" y="240107"/>
                </a:lnTo>
                <a:lnTo>
                  <a:pt x="97662" y="244982"/>
                </a:lnTo>
                <a:lnTo>
                  <a:pt x="76493" y="243695"/>
                </a:lnTo>
                <a:lnTo>
                  <a:pt x="28701" y="224281"/>
                </a:lnTo>
                <a:lnTo>
                  <a:pt x="3520" y="182473"/>
                </a:lnTo>
                <a:lnTo>
                  <a:pt x="0" y="163830"/>
                </a:lnTo>
                <a:lnTo>
                  <a:pt x="46481" y="159257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08"/>
                </a:lnTo>
                <a:lnTo>
                  <a:pt x="98171" y="204596"/>
                </a:lnTo>
                <a:lnTo>
                  <a:pt x="108983" y="203997"/>
                </a:lnTo>
                <a:lnTo>
                  <a:pt x="141716" y="184245"/>
                </a:lnTo>
                <a:lnTo>
                  <a:pt x="144652" y="171957"/>
                </a:lnTo>
                <a:lnTo>
                  <a:pt x="144652" y="166369"/>
                </a:lnTo>
                <a:lnTo>
                  <a:pt x="143001" y="161670"/>
                </a:lnTo>
                <a:lnTo>
                  <a:pt x="139700" y="157733"/>
                </a:lnTo>
                <a:lnTo>
                  <a:pt x="136398" y="153796"/>
                </a:lnTo>
                <a:lnTo>
                  <a:pt x="97819" y="140588"/>
                </a:lnTo>
                <a:lnTo>
                  <a:pt x="84200" y="137159"/>
                </a:lnTo>
                <a:lnTo>
                  <a:pt x="66464" y="132113"/>
                </a:lnTo>
                <a:lnTo>
                  <a:pt x="30352" y="113664"/>
                </a:lnTo>
                <a:lnTo>
                  <a:pt x="9868" y="79589"/>
                </a:lnTo>
                <a:lnTo>
                  <a:pt x="8508" y="66039"/>
                </a:lnTo>
                <a:lnTo>
                  <a:pt x="9151" y="57153"/>
                </a:lnTo>
                <a:lnTo>
                  <a:pt x="31305" y="18351"/>
                </a:lnTo>
                <a:lnTo>
                  <a:pt x="69627" y="2079"/>
                </a:lnTo>
                <a:lnTo>
                  <a:pt x="81748" y="521"/>
                </a:lnTo>
                <a:lnTo>
                  <a:pt x="9486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122539" y="4703698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8" y="0"/>
                </a:moveTo>
                <a:lnTo>
                  <a:pt x="133937" y="4873"/>
                </a:lnTo>
                <a:lnTo>
                  <a:pt x="171957" y="30178"/>
                </a:lnTo>
                <a:lnTo>
                  <a:pt x="185674" y="71755"/>
                </a:lnTo>
                <a:lnTo>
                  <a:pt x="137921" y="73787"/>
                </a:lnTo>
                <a:lnTo>
                  <a:pt x="135893" y="65305"/>
                </a:lnTo>
                <a:lnTo>
                  <a:pt x="133032" y="58134"/>
                </a:lnTo>
                <a:lnTo>
                  <a:pt x="94487" y="39624"/>
                </a:lnTo>
                <a:lnTo>
                  <a:pt x="84601" y="40149"/>
                </a:lnTo>
                <a:lnTo>
                  <a:pt x="54228" y="56768"/>
                </a:lnTo>
                <a:lnTo>
                  <a:pt x="54228" y="62864"/>
                </a:lnTo>
                <a:lnTo>
                  <a:pt x="54228" y="68452"/>
                </a:lnTo>
                <a:lnTo>
                  <a:pt x="89451" y="88967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4" y="171831"/>
                </a:lnTo>
                <a:lnTo>
                  <a:pt x="191710" y="181856"/>
                </a:lnTo>
                <a:lnTo>
                  <a:pt x="174888" y="218237"/>
                </a:lnTo>
                <a:lnTo>
                  <a:pt x="138221" y="240107"/>
                </a:lnTo>
                <a:lnTo>
                  <a:pt x="97662" y="244982"/>
                </a:lnTo>
                <a:lnTo>
                  <a:pt x="76493" y="243695"/>
                </a:lnTo>
                <a:lnTo>
                  <a:pt x="28701" y="224281"/>
                </a:lnTo>
                <a:lnTo>
                  <a:pt x="3520" y="182473"/>
                </a:lnTo>
                <a:lnTo>
                  <a:pt x="0" y="163830"/>
                </a:lnTo>
                <a:lnTo>
                  <a:pt x="46481" y="159257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08"/>
                </a:lnTo>
                <a:lnTo>
                  <a:pt x="98170" y="204596"/>
                </a:lnTo>
                <a:lnTo>
                  <a:pt x="108983" y="203997"/>
                </a:lnTo>
                <a:lnTo>
                  <a:pt x="141716" y="184245"/>
                </a:lnTo>
                <a:lnTo>
                  <a:pt x="144652" y="171957"/>
                </a:lnTo>
                <a:lnTo>
                  <a:pt x="144652" y="166369"/>
                </a:lnTo>
                <a:lnTo>
                  <a:pt x="108759" y="143446"/>
                </a:lnTo>
                <a:lnTo>
                  <a:pt x="84200" y="137159"/>
                </a:lnTo>
                <a:lnTo>
                  <a:pt x="66464" y="132113"/>
                </a:lnTo>
                <a:lnTo>
                  <a:pt x="30352" y="113664"/>
                </a:lnTo>
                <a:lnTo>
                  <a:pt x="9868" y="79589"/>
                </a:lnTo>
                <a:lnTo>
                  <a:pt x="8508" y="66039"/>
                </a:lnTo>
                <a:lnTo>
                  <a:pt x="9151" y="57153"/>
                </a:lnTo>
                <a:lnTo>
                  <a:pt x="31305" y="18351"/>
                </a:lnTo>
                <a:lnTo>
                  <a:pt x="69627" y="2079"/>
                </a:lnTo>
                <a:lnTo>
                  <a:pt x="81748" y="521"/>
                </a:lnTo>
                <a:lnTo>
                  <a:pt x="9486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53479" y="4703698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70" h="245110">
                <a:moveTo>
                  <a:pt x="114427" y="0"/>
                </a:moveTo>
                <a:lnTo>
                  <a:pt x="161575" y="8112"/>
                </a:lnTo>
                <a:lnTo>
                  <a:pt x="198247" y="32512"/>
                </a:lnTo>
                <a:lnTo>
                  <a:pt x="221742" y="71278"/>
                </a:lnTo>
                <a:lnTo>
                  <a:pt x="229616" y="122808"/>
                </a:lnTo>
                <a:lnTo>
                  <a:pt x="227663" y="149856"/>
                </a:lnTo>
                <a:lnTo>
                  <a:pt x="212042" y="194710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6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6"/>
                </a:lnTo>
                <a:lnTo>
                  <a:pt x="1950" y="150590"/>
                </a:lnTo>
                <a:lnTo>
                  <a:pt x="0" y="123825"/>
                </a:lnTo>
                <a:lnTo>
                  <a:pt x="668" y="106517"/>
                </a:lnTo>
                <a:lnTo>
                  <a:pt x="10795" y="63118"/>
                </a:lnTo>
                <a:lnTo>
                  <a:pt x="32893" y="30733"/>
                </a:lnTo>
                <a:lnTo>
                  <a:pt x="74975" y="5304"/>
                </a:lnTo>
                <a:lnTo>
                  <a:pt x="11442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111626" y="4703698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8" y="0"/>
                </a:moveTo>
                <a:lnTo>
                  <a:pt x="133937" y="4873"/>
                </a:lnTo>
                <a:lnTo>
                  <a:pt x="171958" y="30178"/>
                </a:lnTo>
                <a:lnTo>
                  <a:pt x="185674" y="71755"/>
                </a:lnTo>
                <a:lnTo>
                  <a:pt x="137922" y="73787"/>
                </a:lnTo>
                <a:lnTo>
                  <a:pt x="135947" y="65305"/>
                </a:lnTo>
                <a:lnTo>
                  <a:pt x="133080" y="58134"/>
                </a:lnTo>
                <a:lnTo>
                  <a:pt x="94487" y="39624"/>
                </a:lnTo>
                <a:lnTo>
                  <a:pt x="84601" y="40149"/>
                </a:lnTo>
                <a:lnTo>
                  <a:pt x="54229" y="56768"/>
                </a:lnTo>
                <a:lnTo>
                  <a:pt x="54229" y="62864"/>
                </a:lnTo>
                <a:lnTo>
                  <a:pt x="54229" y="68452"/>
                </a:lnTo>
                <a:lnTo>
                  <a:pt x="89451" y="88967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5" y="171831"/>
                </a:lnTo>
                <a:lnTo>
                  <a:pt x="191710" y="181856"/>
                </a:lnTo>
                <a:lnTo>
                  <a:pt x="174888" y="218237"/>
                </a:lnTo>
                <a:lnTo>
                  <a:pt x="138221" y="240107"/>
                </a:lnTo>
                <a:lnTo>
                  <a:pt x="97662" y="244982"/>
                </a:lnTo>
                <a:lnTo>
                  <a:pt x="76493" y="243695"/>
                </a:lnTo>
                <a:lnTo>
                  <a:pt x="28702" y="224281"/>
                </a:lnTo>
                <a:lnTo>
                  <a:pt x="3520" y="182473"/>
                </a:lnTo>
                <a:lnTo>
                  <a:pt x="0" y="163830"/>
                </a:lnTo>
                <a:lnTo>
                  <a:pt x="46481" y="159257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08"/>
                </a:lnTo>
                <a:lnTo>
                  <a:pt x="98171" y="204596"/>
                </a:lnTo>
                <a:lnTo>
                  <a:pt x="108983" y="203997"/>
                </a:lnTo>
                <a:lnTo>
                  <a:pt x="141716" y="184245"/>
                </a:lnTo>
                <a:lnTo>
                  <a:pt x="144652" y="171957"/>
                </a:lnTo>
                <a:lnTo>
                  <a:pt x="144652" y="166369"/>
                </a:lnTo>
                <a:lnTo>
                  <a:pt x="143001" y="161670"/>
                </a:lnTo>
                <a:lnTo>
                  <a:pt x="139700" y="157733"/>
                </a:lnTo>
                <a:lnTo>
                  <a:pt x="136398" y="153796"/>
                </a:lnTo>
                <a:lnTo>
                  <a:pt x="97819" y="140588"/>
                </a:lnTo>
                <a:lnTo>
                  <a:pt x="84200" y="137159"/>
                </a:lnTo>
                <a:lnTo>
                  <a:pt x="66464" y="132113"/>
                </a:lnTo>
                <a:lnTo>
                  <a:pt x="30353" y="113664"/>
                </a:lnTo>
                <a:lnTo>
                  <a:pt x="9868" y="79589"/>
                </a:lnTo>
                <a:lnTo>
                  <a:pt x="8509" y="66039"/>
                </a:lnTo>
                <a:lnTo>
                  <a:pt x="9151" y="57153"/>
                </a:lnTo>
                <a:lnTo>
                  <a:pt x="31305" y="18351"/>
                </a:lnTo>
                <a:lnTo>
                  <a:pt x="69627" y="2079"/>
                </a:lnTo>
                <a:lnTo>
                  <a:pt x="81748" y="521"/>
                </a:lnTo>
                <a:lnTo>
                  <a:pt x="94868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99767" y="4703698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69" h="245110">
                <a:moveTo>
                  <a:pt x="114426" y="0"/>
                </a:moveTo>
                <a:lnTo>
                  <a:pt x="161575" y="8112"/>
                </a:lnTo>
                <a:lnTo>
                  <a:pt x="198246" y="32512"/>
                </a:lnTo>
                <a:lnTo>
                  <a:pt x="221741" y="71278"/>
                </a:lnTo>
                <a:lnTo>
                  <a:pt x="229615" y="122808"/>
                </a:lnTo>
                <a:lnTo>
                  <a:pt x="227663" y="149856"/>
                </a:lnTo>
                <a:lnTo>
                  <a:pt x="212042" y="194710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6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6"/>
                </a:lnTo>
                <a:lnTo>
                  <a:pt x="1950" y="150590"/>
                </a:lnTo>
                <a:lnTo>
                  <a:pt x="0" y="123825"/>
                </a:lnTo>
                <a:lnTo>
                  <a:pt x="668" y="106517"/>
                </a:lnTo>
                <a:lnTo>
                  <a:pt x="10794" y="63118"/>
                </a:lnTo>
                <a:lnTo>
                  <a:pt x="32893" y="30733"/>
                </a:lnTo>
                <a:lnTo>
                  <a:pt x="74975" y="5304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622552" y="5099939"/>
            <a:ext cx="3264027" cy="2449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721605" y="5144008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20" h="60325">
                <a:moveTo>
                  <a:pt x="0" y="0"/>
                </a:moveTo>
                <a:lnTo>
                  <a:pt x="0" y="60071"/>
                </a:lnTo>
                <a:lnTo>
                  <a:pt x="35306" y="60071"/>
                </a:lnTo>
                <a:lnTo>
                  <a:pt x="78232" y="57150"/>
                </a:lnTo>
                <a:lnTo>
                  <a:pt x="96520" y="36576"/>
                </a:lnTo>
                <a:lnTo>
                  <a:pt x="96520" y="29464"/>
                </a:lnTo>
                <a:lnTo>
                  <a:pt x="96520" y="21463"/>
                </a:lnTo>
                <a:lnTo>
                  <a:pt x="60531" y="206"/>
                </a:lnTo>
                <a:lnTo>
                  <a:pt x="3721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388361" y="5144008"/>
            <a:ext cx="96520" cy="60325"/>
          </a:xfrm>
          <a:custGeom>
            <a:avLst/>
            <a:gdLst/>
            <a:ahLst/>
            <a:cxnLst/>
            <a:rect l="l" t="t" r="r" b="b"/>
            <a:pathLst>
              <a:path w="96519" h="60325">
                <a:moveTo>
                  <a:pt x="0" y="0"/>
                </a:moveTo>
                <a:lnTo>
                  <a:pt x="0" y="60071"/>
                </a:lnTo>
                <a:lnTo>
                  <a:pt x="35306" y="60071"/>
                </a:lnTo>
                <a:lnTo>
                  <a:pt x="78231" y="57150"/>
                </a:lnTo>
                <a:lnTo>
                  <a:pt x="96519" y="36576"/>
                </a:lnTo>
                <a:lnTo>
                  <a:pt x="96519" y="29464"/>
                </a:lnTo>
                <a:lnTo>
                  <a:pt x="96519" y="21463"/>
                </a:lnTo>
                <a:lnTo>
                  <a:pt x="60531" y="206"/>
                </a:lnTo>
                <a:lnTo>
                  <a:pt x="37211" y="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70304" y="5144008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5" h="67310">
                <a:moveTo>
                  <a:pt x="0" y="0"/>
                </a:moveTo>
                <a:lnTo>
                  <a:pt x="0" y="67183"/>
                </a:lnTo>
                <a:lnTo>
                  <a:pt x="26162" y="67183"/>
                </a:lnTo>
                <a:lnTo>
                  <a:pt x="70357" y="61087"/>
                </a:lnTo>
                <a:lnTo>
                  <a:pt x="84327" y="40513"/>
                </a:lnTo>
                <a:lnTo>
                  <a:pt x="84327" y="33528"/>
                </a:lnTo>
                <a:lnTo>
                  <a:pt x="84327" y="24892"/>
                </a:lnTo>
                <a:lnTo>
                  <a:pt x="81787" y="17780"/>
                </a:lnTo>
                <a:lnTo>
                  <a:pt x="76707" y="12192"/>
                </a:lnTo>
                <a:lnTo>
                  <a:pt x="71754" y="6604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512311" y="5136260"/>
            <a:ext cx="140081" cy="1722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878583" y="5136260"/>
            <a:ext cx="140081" cy="1722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673727" y="5104003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60" h="236854">
                <a:moveTo>
                  <a:pt x="0" y="0"/>
                </a:moveTo>
                <a:lnTo>
                  <a:pt x="100711" y="0"/>
                </a:lnTo>
                <a:lnTo>
                  <a:pt x="118360" y="402"/>
                </a:lnTo>
                <a:lnTo>
                  <a:pt x="163974" y="10187"/>
                </a:lnTo>
                <a:lnTo>
                  <a:pt x="191103" y="46513"/>
                </a:lnTo>
                <a:lnTo>
                  <a:pt x="193675" y="66421"/>
                </a:lnTo>
                <a:lnTo>
                  <a:pt x="192698" y="79109"/>
                </a:lnTo>
                <a:lnTo>
                  <a:pt x="169195" y="118240"/>
                </a:lnTo>
                <a:lnTo>
                  <a:pt x="131190" y="132207"/>
                </a:lnTo>
                <a:lnTo>
                  <a:pt x="138572" y="136876"/>
                </a:lnTo>
                <a:lnTo>
                  <a:pt x="168608" y="167132"/>
                </a:lnTo>
                <a:lnTo>
                  <a:pt x="212851" y="236728"/>
                </a:lnTo>
                <a:lnTo>
                  <a:pt x="155701" y="236728"/>
                </a:lnTo>
                <a:lnTo>
                  <a:pt x="121158" y="185166"/>
                </a:lnTo>
                <a:lnTo>
                  <a:pt x="112656" y="172638"/>
                </a:lnTo>
                <a:lnTo>
                  <a:pt x="86613" y="142367"/>
                </a:lnTo>
                <a:lnTo>
                  <a:pt x="81534" y="140589"/>
                </a:lnTo>
                <a:lnTo>
                  <a:pt x="76581" y="138811"/>
                </a:lnTo>
                <a:lnTo>
                  <a:pt x="68580" y="137922"/>
                </a:lnTo>
                <a:lnTo>
                  <a:pt x="57531" y="137922"/>
                </a:lnTo>
                <a:lnTo>
                  <a:pt x="47878" y="137922"/>
                </a:lnTo>
                <a:lnTo>
                  <a:pt x="47878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52620" y="5104003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05"/>
                </a:lnTo>
                <a:lnTo>
                  <a:pt x="47751" y="40005"/>
                </a:lnTo>
                <a:lnTo>
                  <a:pt x="47751" y="92583"/>
                </a:lnTo>
                <a:lnTo>
                  <a:pt x="166624" y="92583"/>
                </a:lnTo>
                <a:lnTo>
                  <a:pt x="166624" y="132461"/>
                </a:lnTo>
                <a:lnTo>
                  <a:pt x="47751" y="132461"/>
                </a:lnTo>
                <a:lnTo>
                  <a:pt x="47751" y="196850"/>
                </a:lnTo>
                <a:lnTo>
                  <a:pt x="180085" y="196850"/>
                </a:lnTo>
                <a:lnTo>
                  <a:pt x="180085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213478" y="5104003"/>
            <a:ext cx="189865" cy="236854"/>
          </a:xfrm>
          <a:custGeom>
            <a:avLst/>
            <a:gdLst/>
            <a:ahLst/>
            <a:cxnLst/>
            <a:rect l="l" t="t" r="r" b="b"/>
            <a:pathLst>
              <a:path w="189864" h="236854">
                <a:moveTo>
                  <a:pt x="0" y="0"/>
                </a:moveTo>
                <a:lnTo>
                  <a:pt x="47879" y="0"/>
                </a:lnTo>
                <a:lnTo>
                  <a:pt x="47879" y="93218"/>
                </a:lnTo>
                <a:lnTo>
                  <a:pt x="141478" y="93218"/>
                </a:lnTo>
                <a:lnTo>
                  <a:pt x="141478" y="0"/>
                </a:lnTo>
                <a:lnTo>
                  <a:pt x="189357" y="0"/>
                </a:lnTo>
                <a:lnTo>
                  <a:pt x="189357" y="236728"/>
                </a:lnTo>
                <a:lnTo>
                  <a:pt x="141478" y="236728"/>
                </a:lnTo>
                <a:lnTo>
                  <a:pt x="141478" y="133223"/>
                </a:lnTo>
                <a:lnTo>
                  <a:pt x="47879" y="133223"/>
                </a:lnTo>
                <a:lnTo>
                  <a:pt x="47879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29990" y="5099430"/>
            <a:ext cx="197866" cy="2499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196208" y="5099430"/>
            <a:ext cx="237744" cy="245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888995" y="5104003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4" y="0"/>
                </a:lnTo>
                <a:lnTo>
                  <a:pt x="175514" y="40005"/>
                </a:lnTo>
                <a:lnTo>
                  <a:pt x="47752" y="40005"/>
                </a:lnTo>
                <a:lnTo>
                  <a:pt x="47752" y="92583"/>
                </a:lnTo>
                <a:lnTo>
                  <a:pt x="166624" y="92583"/>
                </a:lnTo>
                <a:lnTo>
                  <a:pt x="166624" y="132461"/>
                </a:lnTo>
                <a:lnTo>
                  <a:pt x="47752" y="132461"/>
                </a:lnTo>
                <a:lnTo>
                  <a:pt x="47752" y="196850"/>
                </a:lnTo>
                <a:lnTo>
                  <a:pt x="180086" y="196850"/>
                </a:lnTo>
                <a:lnTo>
                  <a:pt x="18008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340482" y="5104003"/>
            <a:ext cx="213360" cy="236854"/>
          </a:xfrm>
          <a:custGeom>
            <a:avLst/>
            <a:gdLst/>
            <a:ahLst/>
            <a:cxnLst/>
            <a:rect l="l" t="t" r="r" b="b"/>
            <a:pathLst>
              <a:path w="213360" h="236854">
                <a:moveTo>
                  <a:pt x="0" y="0"/>
                </a:moveTo>
                <a:lnTo>
                  <a:pt x="100711" y="0"/>
                </a:lnTo>
                <a:lnTo>
                  <a:pt x="118360" y="402"/>
                </a:lnTo>
                <a:lnTo>
                  <a:pt x="163974" y="10187"/>
                </a:lnTo>
                <a:lnTo>
                  <a:pt x="191103" y="46513"/>
                </a:lnTo>
                <a:lnTo>
                  <a:pt x="193675" y="66421"/>
                </a:lnTo>
                <a:lnTo>
                  <a:pt x="192698" y="79109"/>
                </a:lnTo>
                <a:lnTo>
                  <a:pt x="169195" y="118240"/>
                </a:lnTo>
                <a:lnTo>
                  <a:pt x="131191" y="132207"/>
                </a:lnTo>
                <a:lnTo>
                  <a:pt x="138572" y="136876"/>
                </a:lnTo>
                <a:lnTo>
                  <a:pt x="168608" y="167132"/>
                </a:lnTo>
                <a:lnTo>
                  <a:pt x="212852" y="236728"/>
                </a:lnTo>
                <a:lnTo>
                  <a:pt x="155702" y="236728"/>
                </a:lnTo>
                <a:lnTo>
                  <a:pt x="121158" y="185166"/>
                </a:lnTo>
                <a:lnTo>
                  <a:pt x="112656" y="172638"/>
                </a:lnTo>
                <a:lnTo>
                  <a:pt x="86614" y="142367"/>
                </a:lnTo>
                <a:lnTo>
                  <a:pt x="81534" y="140589"/>
                </a:lnTo>
                <a:lnTo>
                  <a:pt x="76581" y="138811"/>
                </a:lnTo>
                <a:lnTo>
                  <a:pt x="68580" y="137922"/>
                </a:lnTo>
                <a:lnTo>
                  <a:pt x="57531" y="137922"/>
                </a:lnTo>
                <a:lnTo>
                  <a:pt x="47879" y="137922"/>
                </a:lnTo>
                <a:lnTo>
                  <a:pt x="47879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096261" y="5099430"/>
            <a:ext cx="197866" cy="2499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22552" y="5104003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16"/>
                </a:lnTo>
                <a:lnTo>
                  <a:pt x="143315" y="7006"/>
                </a:lnTo>
                <a:lnTo>
                  <a:pt x="173640" y="36266"/>
                </a:lnTo>
                <a:lnTo>
                  <a:pt x="181355" y="72771"/>
                </a:lnTo>
                <a:lnTo>
                  <a:pt x="180857" y="83274"/>
                </a:lnTo>
                <a:lnTo>
                  <a:pt x="164433" y="122729"/>
                </a:lnTo>
                <a:lnTo>
                  <a:pt x="128523" y="144018"/>
                </a:lnTo>
                <a:lnTo>
                  <a:pt x="78993" y="147447"/>
                </a:lnTo>
                <a:lnTo>
                  <a:pt x="47752" y="147447"/>
                </a:lnTo>
                <a:lnTo>
                  <a:pt x="47752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965702" y="5099939"/>
            <a:ext cx="206375" cy="245110"/>
          </a:xfrm>
          <a:custGeom>
            <a:avLst/>
            <a:gdLst/>
            <a:ahLst/>
            <a:cxnLst/>
            <a:rect l="l" t="t" r="r" b="b"/>
            <a:pathLst>
              <a:path w="206375" h="245110">
                <a:moveTo>
                  <a:pt x="110744" y="0"/>
                </a:moveTo>
                <a:lnTo>
                  <a:pt x="150098" y="6445"/>
                </a:lnTo>
                <a:lnTo>
                  <a:pt x="188932" y="34087"/>
                </a:lnTo>
                <a:lnTo>
                  <a:pt x="205612" y="69342"/>
                </a:lnTo>
                <a:lnTo>
                  <a:pt x="158242" y="80644"/>
                </a:lnTo>
                <a:lnTo>
                  <a:pt x="155575" y="71903"/>
                </a:lnTo>
                <a:lnTo>
                  <a:pt x="151764" y="64150"/>
                </a:lnTo>
                <a:lnTo>
                  <a:pt x="117498" y="41560"/>
                </a:lnTo>
                <a:lnTo>
                  <a:pt x="108331" y="40893"/>
                </a:lnTo>
                <a:lnTo>
                  <a:pt x="95805" y="42064"/>
                </a:lnTo>
                <a:lnTo>
                  <a:pt x="58491" y="70703"/>
                </a:lnTo>
                <a:lnTo>
                  <a:pt x="49275" y="121031"/>
                </a:lnTo>
                <a:lnTo>
                  <a:pt x="50278" y="141817"/>
                </a:lnTo>
                <a:lnTo>
                  <a:pt x="65405" y="184912"/>
                </a:lnTo>
                <a:lnTo>
                  <a:pt x="107442" y="203962"/>
                </a:lnTo>
                <a:lnTo>
                  <a:pt x="116633" y="203201"/>
                </a:lnTo>
                <a:lnTo>
                  <a:pt x="151955" y="176276"/>
                </a:lnTo>
                <a:lnTo>
                  <a:pt x="159893" y="153797"/>
                </a:lnTo>
                <a:lnTo>
                  <a:pt x="206248" y="168402"/>
                </a:lnTo>
                <a:lnTo>
                  <a:pt x="182316" y="215390"/>
                </a:lnTo>
                <a:lnTo>
                  <a:pt x="142605" y="240125"/>
                </a:lnTo>
                <a:lnTo>
                  <a:pt x="107823" y="244856"/>
                </a:lnTo>
                <a:lnTo>
                  <a:pt x="85324" y="242833"/>
                </a:lnTo>
                <a:lnTo>
                  <a:pt x="46565" y="226693"/>
                </a:lnTo>
                <a:lnTo>
                  <a:pt x="17091" y="195024"/>
                </a:lnTo>
                <a:lnTo>
                  <a:pt x="1903" y="151018"/>
                </a:lnTo>
                <a:lnTo>
                  <a:pt x="0" y="124587"/>
                </a:lnTo>
                <a:lnTo>
                  <a:pt x="1904" y="96631"/>
                </a:lnTo>
                <a:lnTo>
                  <a:pt x="17144" y="50720"/>
                </a:lnTo>
                <a:lnTo>
                  <a:pt x="46986" y="18430"/>
                </a:lnTo>
                <a:lnTo>
                  <a:pt x="87094" y="2047"/>
                </a:lnTo>
                <a:lnTo>
                  <a:pt x="110744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467608" y="5099939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70" h="245110">
                <a:moveTo>
                  <a:pt x="114426" y="0"/>
                </a:moveTo>
                <a:lnTo>
                  <a:pt x="161575" y="8112"/>
                </a:lnTo>
                <a:lnTo>
                  <a:pt x="198246" y="32512"/>
                </a:lnTo>
                <a:lnTo>
                  <a:pt x="221742" y="71278"/>
                </a:lnTo>
                <a:lnTo>
                  <a:pt x="229615" y="122809"/>
                </a:lnTo>
                <a:lnTo>
                  <a:pt x="227663" y="149856"/>
                </a:lnTo>
                <a:lnTo>
                  <a:pt x="212042" y="194710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6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6"/>
                </a:lnTo>
                <a:lnTo>
                  <a:pt x="1950" y="150590"/>
                </a:lnTo>
                <a:lnTo>
                  <a:pt x="0" y="123825"/>
                </a:lnTo>
                <a:lnTo>
                  <a:pt x="668" y="106517"/>
                </a:lnTo>
                <a:lnTo>
                  <a:pt x="10794" y="63118"/>
                </a:lnTo>
                <a:lnTo>
                  <a:pt x="32892" y="30734"/>
                </a:lnTo>
                <a:lnTo>
                  <a:pt x="74975" y="5304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655951" y="5099939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5" h="245110">
                <a:moveTo>
                  <a:pt x="94868" y="0"/>
                </a:moveTo>
                <a:lnTo>
                  <a:pt x="133937" y="4873"/>
                </a:lnTo>
                <a:lnTo>
                  <a:pt x="171957" y="30178"/>
                </a:lnTo>
                <a:lnTo>
                  <a:pt x="185674" y="71755"/>
                </a:lnTo>
                <a:lnTo>
                  <a:pt x="137922" y="73787"/>
                </a:lnTo>
                <a:lnTo>
                  <a:pt x="135947" y="65305"/>
                </a:lnTo>
                <a:lnTo>
                  <a:pt x="133080" y="58134"/>
                </a:lnTo>
                <a:lnTo>
                  <a:pt x="94487" y="39624"/>
                </a:lnTo>
                <a:lnTo>
                  <a:pt x="84601" y="40149"/>
                </a:lnTo>
                <a:lnTo>
                  <a:pt x="54229" y="56768"/>
                </a:lnTo>
                <a:lnTo>
                  <a:pt x="54229" y="62865"/>
                </a:lnTo>
                <a:lnTo>
                  <a:pt x="54229" y="68453"/>
                </a:lnTo>
                <a:lnTo>
                  <a:pt x="89451" y="88967"/>
                </a:lnTo>
                <a:lnTo>
                  <a:pt x="121572" y="97232"/>
                </a:lnTo>
                <a:lnTo>
                  <a:pt x="135588" y="101457"/>
                </a:lnTo>
                <a:lnTo>
                  <a:pt x="171735" y="120491"/>
                </a:lnTo>
                <a:lnTo>
                  <a:pt x="191829" y="161043"/>
                </a:lnTo>
                <a:lnTo>
                  <a:pt x="192405" y="171831"/>
                </a:lnTo>
                <a:lnTo>
                  <a:pt x="191710" y="181856"/>
                </a:lnTo>
                <a:lnTo>
                  <a:pt x="174888" y="218237"/>
                </a:lnTo>
                <a:lnTo>
                  <a:pt x="138221" y="240107"/>
                </a:lnTo>
                <a:lnTo>
                  <a:pt x="97662" y="244983"/>
                </a:lnTo>
                <a:lnTo>
                  <a:pt x="76493" y="243695"/>
                </a:lnTo>
                <a:lnTo>
                  <a:pt x="28701" y="224282"/>
                </a:lnTo>
                <a:lnTo>
                  <a:pt x="3520" y="182419"/>
                </a:lnTo>
                <a:lnTo>
                  <a:pt x="0" y="163703"/>
                </a:lnTo>
                <a:lnTo>
                  <a:pt x="46481" y="159258"/>
                </a:lnTo>
                <a:lnTo>
                  <a:pt x="49123" y="170189"/>
                </a:lnTo>
                <a:lnTo>
                  <a:pt x="52847" y="179562"/>
                </a:lnTo>
                <a:lnTo>
                  <a:pt x="87788" y="203908"/>
                </a:lnTo>
                <a:lnTo>
                  <a:pt x="98171" y="204597"/>
                </a:lnTo>
                <a:lnTo>
                  <a:pt x="108983" y="203997"/>
                </a:lnTo>
                <a:lnTo>
                  <a:pt x="141716" y="184245"/>
                </a:lnTo>
                <a:lnTo>
                  <a:pt x="144653" y="171958"/>
                </a:lnTo>
                <a:lnTo>
                  <a:pt x="144653" y="166370"/>
                </a:lnTo>
                <a:lnTo>
                  <a:pt x="108759" y="143446"/>
                </a:lnTo>
                <a:lnTo>
                  <a:pt x="84200" y="137160"/>
                </a:lnTo>
                <a:lnTo>
                  <a:pt x="66464" y="132113"/>
                </a:lnTo>
                <a:lnTo>
                  <a:pt x="30353" y="113665"/>
                </a:lnTo>
                <a:lnTo>
                  <a:pt x="9868" y="79589"/>
                </a:lnTo>
                <a:lnTo>
                  <a:pt x="8509" y="66040"/>
                </a:lnTo>
                <a:lnTo>
                  <a:pt x="9151" y="57153"/>
                </a:lnTo>
                <a:lnTo>
                  <a:pt x="31305" y="18351"/>
                </a:lnTo>
                <a:lnTo>
                  <a:pt x="69627" y="2079"/>
                </a:lnTo>
                <a:lnTo>
                  <a:pt x="81748" y="521"/>
                </a:lnTo>
                <a:lnTo>
                  <a:pt x="9486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833879" y="5099939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69" h="245110">
                <a:moveTo>
                  <a:pt x="114426" y="0"/>
                </a:moveTo>
                <a:lnTo>
                  <a:pt x="161575" y="8112"/>
                </a:lnTo>
                <a:lnTo>
                  <a:pt x="198246" y="32512"/>
                </a:lnTo>
                <a:lnTo>
                  <a:pt x="221741" y="71278"/>
                </a:lnTo>
                <a:lnTo>
                  <a:pt x="229615" y="122809"/>
                </a:lnTo>
                <a:lnTo>
                  <a:pt x="227663" y="149856"/>
                </a:lnTo>
                <a:lnTo>
                  <a:pt x="212042" y="194710"/>
                </a:lnTo>
                <a:lnTo>
                  <a:pt x="181516" y="226639"/>
                </a:lnTo>
                <a:lnTo>
                  <a:pt x="139848" y="242831"/>
                </a:lnTo>
                <a:lnTo>
                  <a:pt x="115062" y="244856"/>
                </a:lnTo>
                <a:lnTo>
                  <a:pt x="90033" y="242833"/>
                </a:lnTo>
                <a:lnTo>
                  <a:pt x="48071" y="226693"/>
                </a:lnTo>
                <a:lnTo>
                  <a:pt x="17520" y="194976"/>
                </a:lnTo>
                <a:lnTo>
                  <a:pt x="1950" y="150590"/>
                </a:lnTo>
                <a:lnTo>
                  <a:pt x="0" y="123825"/>
                </a:lnTo>
                <a:lnTo>
                  <a:pt x="668" y="106517"/>
                </a:lnTo>
                <a:lnTo>
                  <a:pt x="10794" y="63118"/>
                </a:lnTo>
                <a:lnTo>
                  <a:pt x="32893" y="30734"/>
                </a:lnTo>
                <a:lnTo>
                  <a:pt x="74975" y="5304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06930" y="5783520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06930" y="5783520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99767" y="5622696"/>
            <a:ext cx="5372100" cy="2449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04965" y="5681954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45"/>
                </a:lnTo>
                <a:lnTo>
                  <a:pt x="64642" y="87845"/>
                </a:lnTo>
                <a:lnTo>
                  <a:pt x="3200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20233" y="5681954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45"/>
                </a:lnTo>
                <a:lnTo>
                  <a:pt x="64642" y="87845"/>
                </a:lnTo>
                <a:lnTo>
                  <a:pt x="32003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912996" y="5681954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45"/>
                </a:lnTo>
                <a:lnTo>
                  <a:pt x="64642" y="87845"/>
                </a:lnTo>
                <a:lnTo>
                  <a:pt x="32003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93085" y="5681954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69" h="88264">
                <a:moveTo>
                  <a:pt x="32003" y="0"/>
                </a:moveTo>
                <a:lnTo>
                  <a:pt x="0" y="87845"/>
                </a:lnTo>
                <a:lnTo>
                  <a:pt x="64642" y="87845"/>
                </a:lnTo>
                <a:lnTo>
                  <a:pt x="32003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167757" y="5666778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794"/>
                </a:lnTo>
                <a:lnTo>
                  <a:pt x="35687" y="156794"/>
                </a:lnTo>
                <a:lnTo>
                  <a:pt x="78739" y="149313"/>
                </a:lnTo>
                <a:lnTo>
                  <a:pt x="98540" y="113168"/>
                </a:lnTo>
                <a:lnTo>
                  <a:pt x="101218" y="78486"/>
                </a:lnTo>
                <a:lnTo>
                  <a:pt x="100929" y="65557"/>
                </a:lnTo>
                <a:lnTo>
                  <a:pt x="90598" y="23258"/>
                </a:lnTo>
                <a:lnTo>
                  <a:pt x="54538" y="1275"/>
                </a:lnTo>
                <a:lnTo>
                  <a:pt x="2146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62500" y="5666778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3"/>
                </a:lnTo>
                <a:lnTo>
                  <a:pt x="26162" y="67183"/>
                </a:lnTo>
                <a:lnTo>
                  <a:pt x="70358" y="60985"/>
                </a:lnTo>
                <a:lnTo>
                  <a:pt x="84327" y="40424"/>
                </a:lnTo>
                <a:lnTo>
                  <a:pt x="84327" y="33426"/>
                </a:lnTo>
                <a:lnTo>
                  <a:pt x="84327" y="24815"/>
                </a:lnTo>
                <a:lnTo>
                  <a:pt x="81787" y="17716"/>
                </a:lnTo>
                <a:lnTo>
                  <a:pt x="76708" y="12115"/>
                </a:lnTo>
                <a:lnTo>
                  <a:pt x="71754" y="6515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450079" y="5666778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3"/>
                </a:lnTo>
                <a:lnTo>
                  <a:pt x="26162" y="67183"/>
                </a:lnTo>
                <a:lnTo>
                  <a:pt x="70358" y="60985"/>
                </a:lnTo>
                <a:lnTo>
                  <a:pt x="84328" y="40424"/>
                </a:lnTo>
                <a:lnTo>
                  <a:pt x="84328" y="33426"/>
                </a:lnTo>
                <a:lnTo>
                  <a:pt x="84328" y="24815"/>
                </a:lnTo>
                <a:lnTo>
                  <a:pt x="81787" y="17716"/>
                </a:lnTo>
                <a:lnTo>
                  <a:pt x="76708" y="12115"/>
                </a:lnTo>
                <a:lnTo>
                  <a:pt x="71755" y="6515"/>
                </a:lnTo>
                <a:lnTo>
                  <a:pt x="23114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703320" y="5666778"/>
            <a:ext cx="84455" cy="67310"/>
          </a:xfrm>
          <a:custGeom>
            <a:avLst/>
            <a:gdLst/>
            <a:ahLst/>
            <a:cxnLst/>
            <a:rect l="l" t="t" r="r" b="b"/>
            <a:pathLst>
              <a:path w="84454" h="67310">
                <a:moveTo>
                  <a:pt x="0" y="0"/>
                </a:moveTo>
                <a:lnTo>
                  <a:pt x="0" y="67183"/>
                </a:lnTo>
                <a:lnTo>
                  <a:pt x="26162" y="67183"/>
                </a:lnTo>
                <a:lnTo>
                  <a:pt x="70357" y="60985"/>
                </a:lnTo>
                <a:lnTo>
                  <a:pt x="84327" y="40424"/>
                </a:lnTo>
                <a:lnTo>
                  <a:pt x="84327" y="33426"/>
                </a:lnTo>
                <a:lnTo>
                  <a:pt x="84327" y="24815"/>
                </a:lnTo>
                <a:lnTo>
                  <a:pt x="81787" y="17716"/>
                </a:lnTo>
                <a:lnTo>
                  <a:pt x="76707" y="12115"/>
                </a:lnTo>
                <a:lnTo>
                  <a:pt x="71754" y="6515"/>
                </a:lnTo>
                <a:lnTo>
                  <a:pt x="23113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44472" y="5658980"/>
            <a:ext cx="140081" cy="17223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144005" y="5622810"/>
            <a:ext cx="236220" cy="2452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83145" y="5626734"/>
            <a:ext cx="189230" cy="241300"/>
          </a:xfrm>
          <a:custGeom>
            <a:avLst/>
            <a:gdLst/>
            <a:ahLst/>
            <a:cxnLst/>
            <a:rect l="l" t="t" r="r" b="b"/>
            <a:pathLst>
              <a:path w="189229" h="241300">
                <a:moveTo>
                  <a:pt x="0" y="0"/>
                </a:moveTo>
                <a:lnTo>
                  <a:pt x="47751" y="0"/>
                </a:lnTo>
                <a:lnTo>
                  <a:pt x="47751" y="128219"/>
                </a:lnTo>
                <a:lnTo>
                  <a:pt x="47869" y="142135"/>
                </a:lnTo>
                <a:lnTo>
                  <a:pt x="54689" y="180878"/>
                </a:lnTo>
                <a:lnTo>
                  <a:pt x="95757" y="199910"/>
                </a:lnTo>
                <a:lnTo>
                  <a:pt x="105255" y="199391"/>
                </a:lnTo>
                <a:lnTo>
                  <a:pt x="138810" y="171170"/>
                </a:lnTo>
                <a:lnTo>
                  <a:pt x="140970" y="130962"/>
                </a:lnTo>
                <a:lnTo>
                  <a:pt x="140970" y="0"/>
                </a:lnTo>
                <a:lnTo>
                  <a:pt x="188722" y="0"/>
                </a:lnTo>
                <a:lnTo>
                  <a:pt x="188722" y="124332"/>
                </a:lnTo>
                <a:lnTo>
                  <a:pt x="188481" y="144085"/>
                </a:lnTo>
                <a:lnTo>
                  <a:pt x="184784" y="184569"/>
                </a:lnTo>
                <a:lnTo>
                  <a:pt x="164893" y="220030"/>
                </a:lnTo>
                <a:lnTo>
                  <a:pt x="122570" y="238967"/>
                </a:lnTo>
                <a:lnTo>
                  <a:pt x="97154" y="240766"/>
                </a:lnTo>
                <a:lnTo>
                  <a:pt x="81224" y="240276"/>
                </a:lnTo>
                <a:lnTo>
                  <a:pt x="37411" y="228723"/>
                </a:lnTo>
                <a:lnTo>
                  <a:pt x="9588" y="199766"/>
                </a:lnTo>
                <a:lnTo>
                  <a:pt x="1143" y="161155"/>
                </a:lnTo>
                <a:lnTo>
                  <a:pt x="0" y="12627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620129" y="5626734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90" h="236854">
                <a:moveTo>
                  <a:pt x="92201" y="0"/>
                </a:moveTo>
                <a:lnTo>
                  <a:pt x="142748" y="0"/>
                </a:lnTo>
                <a:lnTo>
                  <a:pt x="237490" y="236727"/>
                </a:lnTo>
                <a:lnTo>
                  <a:pt x="185547" y="236727"/>
                </a:lnTo>
                <a:lnTo>
                  <a:pt x="164846" y="182956"/>
                </a:lnTo>
                <a:lnTo>
                  <a:pt x="70230" y="18295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23152" y="5626734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40" h="236854">
                <a:moveTo>
                  <a:pt x="0" y="0"/>
                </a:moveTo>
                <a:lnTo>
                  <a:pt x="175514" y="0"/>
                </a:lnTo>
                <a:lnTo>
                  <a:pt x="175514" y="40043"/>
                </a:lnTo>
                <a:lnTo>
                  <a:pt x="47751" y="40043"/>
                </a:lnTo>
                <a:lnTo>
                  <a:pt x="47751" y="92532"/>
                </a:lnTo>
                <a:lnTo>
                  <a:pt x="166624" y="92532"/>
                </a:lnTo>
                <a:lnTo>
                  <a:pt x="166624" y="132410"/>
                </a:lnTo>
                <a:lnTo>
                  <a:pt x="47751" y="132410"/>
                </a:lnTo>
                <a:lnTo>
                  <a:pt x="47751" y="196837"/>
                </a:lnTo>
                <a:lnTo>
                  <a:pt x="180086" y="196837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599176" y="5626734"/>
            <a:ext cx="187960" cy="236854"/>
          </a:xfrm>
          <a:custGeom>
            <a:avLst/>
            <a:gdLst/>
            <a:ahLst/>
            <a:cxnLst/>
            <a:rect l="l" t="t" r="r" b="b"/>
            <a:pathLst>
              <a:path w="187960" h="236854">
                <a:moveTo>
                  <a:pt x="0" y="0"/>
                </a:moveTo>
                <a:lnTo>
                  <a:pt x="46482" y="0"/>
                </a:lnTo>
                <a:lnTo>
                  <a:pt x="143383" y="158089"/>
                </a:lnTo>
                <a:lnTo>
                  <a:pt x="143383" y="0"/>
                </a:lnTo>
                <a:lnTo>
                  <a:pt x="187833" y="0"/>
                </a:lnTo>
                <a:lnTo>
                  <a:pt x="187833" y="236727"/>
                </a:lnTo>
                <a:lnTo>
                  <a:pt x="139826" y="236727"/>
                </a:lnTo>
                <a:lnTo>
                  <a:pt x="44450" y="82359"/>
                </a:lnTo>
                <a:lnTo>
                  <a:pt x="44450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335396" y="5626734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5" y="182956"/>
                </a:lnTo>
                <a:lnTo>
                  <a:pt x="70230" y="18295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120004" y="5626734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3"/>
                </a:lnTo>
                <a:lnTo>
                  <a:pt x="142410" y="8183"/>
                </a:lnTo>
                <a:lnTo>
                  <a:pt x="175017" y="34594"/>
                </a:lnTo>
                <a:lnTo>
                  <a:pt x="194054" y="76674"/>
                </a:lnTo>
                <a:lnTo>
                  <a:pt x="198500" y="120624"/>
                </a:lnTo>
                <a:lnTo>
                  <a:pt x="198028" y="134733"/>
                </a:lnTo>
                <a:lnTo>
                  <a:pt x="186257" y="183306"/>
                </a:lnTo>
                <a:lnTo>
                  <a:pt x="159049" y="218551"/>
                </a:lnTo>
                <a:lnTo>
                  <a:pt x="123634" y="233915"/>
                </a:lnTo>
                <a:lnTo>
                  <a:pt x="8991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934330" y="5626734"/>
            <a:ext cx="48260" cy="236854"/>
          </a:xfrm>
          <a:custGeom>
            <a:avLst/>
            <a:gdLst/>
            <a:ahLst/>
            <a:cxnLst/>
            <a:rect l="l" t="t" r="r" b="b"/>
            <a:pathLst>
              <a:path w="48260" h="236854">
                <a:moveTo>
                  <a:pt x="0" y="0"/>
                </a:moveTo>
                <a:lnTo>
                  <a:pt x="47752" y="0"/>
                </a:lnTo>
                <a:lnTo>
                  <a:pt x="47752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14747" y="5626734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7" y="0"/>
                </a:lnTo>
                <a:lnTo>
                  <a:pt x="96617" y="221"/>
                </a:lnTo>
                <a:lnTo>
                  <a:pt x="143315" y="6998"/>
                </a:lnTo>
                <a:lnTo>
                  <a:pt x="173640" y="36295"/>
                </a:lnTo>
                <a:lnTo>
                  <a:pt x="181355" y="72821"/>
                </a:lnTo>
                <a:lnTo>
                  <a:pt x="180857" y="83292"/>
                </a:lnTo>
                <a:lnTo>
                  <a:pt x="164433" y="122747"/>
                </a:lnTo>
                <a:lnTo>
                  <a:pt x="128524" y="144043"/>
                </a:lnTo>
                <a:lnTo>
                  <a:pt x="78993" y="147434"/>
                </a:lnTo>
                <a:lnTo>
                  <a:pt x="47751" y="147434"/>
                </a:lnTo>
                <a:lnTo>
                  <a:pt x="47751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621910" y="5626734"/>
            <a:ext cx="48260" cy="236854"/>
          </a:xfrm>
          <a:custGeom>
            <a:avLst/>
            <a:gdLst/>
            <a:ahLst/>
            <a:cxnLst/>
            <a:rect l="l" t="t" r="r" b="b"/>
            <a:pathLst>
              <a:path w="48260" h="236854">
                <a:moveTo>
                  <a:pt x="0" y="0"/>
                </a:moveTo>
                <a:lnTo>
                  <a:pt x="47751" y="0"/>
                </a:lnTo>
                <a:lnTo>
                  <a:pt x="47751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402328" y="5626734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21"/>
                </a:lnTo>
                <a:lnTo>
                  <a:pt x="143315" y="6998"/>
                </a:lnTo>
                <a:lnTo>
                  <a:pt x="173640" y="36295"/>
                </a:lnTo>
                <a:lnTo>
                  <a:pt x="181356" y="72821"/>
                </a:lnTo>
                <a:lnTo>
                  <a:pt x="180857" y="83292"/>
                </a:lnTo>
                <a:lnTo>
                  <a:pt x="164433" y="122747"/>
                </a:lnTo>
                <a:lnTo>
                  <a:pt x="128524" y="144043"/>
                </a:lnTo>
                <a:lnTo>
                  <a:pt x="78994" y="147434"/>
                </a:lnTo>
                <a:lnTo>
                  <a:pt x="47751" y="147434"/>
                </a:lnTo>
                <a:lnTo>
                  <a:pt x="47751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828160" y="5626734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7" y="236727"/>
                </a:lnTo>
                <a:lnTo>
                  <a:pt x="164846" y="182956"/>
                </a:lnTo>
                <a:lnTo>
                  <a:pt x="70230" y="18295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55567" y="5626734"/>
            <a:ext cx="181610" cy="236854"/>
          </a:xfrm>
          <a:custGeom>
            <a:avLst/>
            <a:gdLst/>
            <a:ahLst/>
            <a:cxnLst/>
            <a:rect l="l" t="t" r="r" b="b"/>
            <a:pathLst>
              <a:path w="181610" h="236854">
                <a:moveTo>
                  <a:pt x="0" y="0"/>
                </a:moveTo>
                <a:lnTo>
                  <a:pt x="76708" y="0"/>
                </a:lnTo>
                <a:lnTo>
                  <a:pt x="96617" y="221"/>
                </a:lnTo>
                <a:lnTo>
                  <a:pt x="143315" y="6998"/>
                </a:lnTo>
                <a:lnTo>
                  <a:pt x="173640" y="36295"/>
                </a:lnTo>
                <a:lnTo>
                  <a:pt x="181356" y="72821"/>
                </a:lnTo>
                <a:lnTo>
                  <a:pt x="180857" y="83292"/>
                </a:lnTo>
                <a:lnTo>
                  <a:pt x="164433" y="122747"/>
                </a:lnTo>
                <a:lnTo>
                  <a:pt x="128524" y="144043"/>
                </a:lnTo>
                <a:lnTo>
                  <a:pt x="78994" y="147434"/>
                </a:lnTo>
                <a:lnTo>
                  <a:pt x="47752" y="147434"/>
                </a:lnTo>
                <a:lnTo>
                  <a:pt x="47752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346069" y="5626734"/>
            <a:ext cx="188595" cy="236854"/>
          </a:xfrm>
          <a:custGeom>
            <a:avLst/>
            <a:gdLst/>
            <a:ahLst/>
            <a:cxnLst/>
            <a:rect l="l" t="t" r="r" b="b"/>
            <a:pathLst>
              <a:path w="188595" h="236854">
                <a:moveTo>
                  <a:pt x="0" y="0"/>
                </a:moveTo>
                <a:lnTo>
                  <a:pt x="188086" y="0"/>
                </a:lnTo>
                <a:lnTo>
                  <a:pt x="188086" y="40043"/>
                </a:lnTo>
                <a:lnTo>
                  <a:pt x="117982" y="40043"/>
                </a:lnTo>
                <a:lnTo>
                  <a:pt x="117982" y="236727"/>
                </a:lnTo>
                <a:lnTo>
                  <a:pt x="70230" y="236727"/>
                </a:lnTo>
                <a:lnTo>
                  <a:pt x="70230" y="40043"/>
                </a:lnTo>
                <a:lnTo>
                  <a:pt x="0" y="400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270122" y="5626734"/>
            <a:ext cx="48260" cy="236854"/>
          </a:xfrm>
          <a:custGeom>
            <a:avLst/>
            <a:gdLst/>
            <a:ahLst/>
            <a:cxnLst/>
            <a:rect l="l" t="t" r="r" b="b"/>
            <a:pathLst>
              <a:path w="48260" h="236854">
                <a:moveTo>
                  <a:pt x="0" y="0"/>
                </a:moveTo>
                <a:lnTo>
                  <a:pt x="47751" y="0"/>
                </a:lnTo>
                <a:lnTo>
                  <a:pt x="47751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08248" y="5626734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7"/>
                </a:lnTo>
                <a:lnTo>
                  <a:pt x="185546" y="236727"/>
                </a:lnTo>
                <a:lnTo>
                  <a:pt x="164845" y="182956"/>
                </a:lnTo>
                <a:lnTo>
                  <a:pt x="70231" y="182956"/>
                </a:lnTo>
                <a:lnTo>
                  <a:pt x="50673" y="236727"/>
                </a:lnTo>
                <a:lnTo>
                  <a:pt x="0" y="236727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848229" y="5626734"/>
            <a:ext cx="162560" cy="236854"/>
          </a:xfrm>
          <a:custGeom>
            <a:avLst/>
            <a:gdLst/>
            <a:ahLst/>
            <a:cxnLst/>
            <a:rect l="l" t="t" r="r" b="b"/>
            <a:pathLst>
              <a:path w="162560" h="236854">
                <a:moveTo>
                  <a:pt x="0" y="0"/>
                </a:moveTo>
                <a:lnTo>
                  <a:pt x="162306" y="0"/>
                </a:lnTo>
                <a:lnTo>
                  <a:pt x="162306" y="40043"/>
                </a:lnTo>
                <a:lnTo>
                  <a:pt x="47751" y="40043"/>
                </a:lnTo>
                <a:lnTo>
                  <a:pt x="47751" y="96075"/>
                </a:lnTo>
                <a:lnTo>
                  <a:pt x="146557" y="96075"/>
                </a:lnTo>
                <a:lnTo>
                  <a:pt x="146557" y="136131"/>
                </a:lnTo>
                <a:lnTo>
                  <a:pt x="47751" y="136131"/>
                </a:lnTo>
                <a:lnTo>
                  <a:pt x="47751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535427" y="5626734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4" y="0"/>
                </a:lnTo>
                <a:lnTo>
                  <a:pt x="175514" y="40043"/>
                </a:lnTo>
                <a:lnTo>
                  <a:pt x="47752" y="40043"/>
                </a:lnTo>
                <a:lnTo>
                  <a:pt x="47752" y="92532"/>
                </a:lnTo>
                <a:lnTo>
                  <a:pt x="166624" y="92532"/>
                </a:lnTo>
                <a:lnTo>
                  <a:pt x="166624" y="132410"/>
                </a:lnTo>
                <a:lnTo>
                  <a:pt x="47752" y="132410"/>
                </a:lnTo>
                <a:lnTo>
                  <a:pt x="47752" y="196837"/>
                </a:lnTo>
                <a:lnTo>
                  <a:pt x="180086" y="196837"/>
                </a:lnTo>
                <a:lnTo>
                  <a:pt x="180086" y="236727"/>
                </a:lnTo>
                <a:lnTo>
                  <a:pt x="0" y="23672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292095" y="5622163"/>
            <a:ext cx="196977" cy="245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962911" y="5622163"/>
            <a:ext cx="196977" cy="245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825871" y="5622696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8" y="0"/>
                </a:moveTo>
                <a:lnTo>
                  <a:pt x="133937" y="4886"/>
                </a:lnTo>
                <a:lnTo>
                  <a:pt x="171958" y="30127"/>
                </a:lnTo>
                <a:lnTo>
                  <a:pt x="185674" y="71704"/>
                </a:lnTo>
                <a:lnTo>
                  <a:pt x="137921" y="73799"/>
                </a:lnTo>
                <a:lnTo>
                  <a:pt x="135947" y="65315"/>
                </a:lnTo>
                <a:lnTo>
                  <a:pt x="133080" y="58113"/>
                </a:lnTo>
                <a:lnTo>
                  <a:pt x="94487" y="39560"/>
                </a:lnTo>
                <a:lnTo>
                  <a:pt x="84601" y="40096"/>
                </a:lnTo>
                <a:lnTo>
                  <a:pt x="54228" y="56680"/>
                </a:lnTo>
                <a:lnTo>
                  <a:pt x="54228" y="62814"/>
                </a:lnTo>
                <a:lnTo>
                  <a:pt x="54228" y="68414"/>
                </a:lnTo>
                <a:lnTo>
                  <a:pt x="89451" y="88938"/>
                </a:lnTo>
                <a:lnTo>
                  <a:pt x="121572" y="97165"/>
                </a:lnTo>
                <a:lnTo>
                  <a:pt x="135588" y="101387"/>
                </a:lnTo>
                <a:lnTo>
                  <a:pt x="171735" y="120464"/>
                </a:lnTo>
                <a:lnTo>
                  <a:pt x="191829" y="161040"/>
                </a:lnTo>
                <a:lnTo>
                  <a:pt x="192404" y="171818"/>
                </a:lnTo>
                <a:lnTo>
                  <a:pt x="191710" y="181829"/>
                </a:lnTo>
                <a:lnTo>
                  <a:pt x="174888" y="218233"/>
                </a:lnTo>
                <a:lnTo>
                  <a:pt x="138221" y="240105"/>
                </a:lnTo>
                <a:lnTo>
                  <a:pt x="97662" y="244970"/>
                </a:lnTo>
                <a:lnTo>
                  <a:pt x="76493" y="243672"/>
                </a:lnTo>
                <a:lnTo>
                  <a:pt x="28701" y="224218"/>
                </a:lnTo>
                <a:lnTo>
                  <a:pt x="3520" y="182415"/>
                </a:lnTo>
                <a:lnTo>
                  <a:pt x="0" y="163741"/>
                </a:lnTo>
                <a:lnTo>
                  <a:pt x="46481" y="159219"/>
                </a:lnTo>
                <a:lnTo>
                  <a:pt x="49123" y="170149"/>
                </a:lnTo>
                <a:lnTo>
                  <a:pt x="52847" y="179525"/>
                </a:lnTo>
                <a:lnTo>
                  <a:pt x="87788" y="203911"/>
                </a:lnTo>
                <a:lnTo>
                  <a:pt x="98170" y="204597"/>
                </a:lnTo>
                <a:lnTo>
                  <a:pt x="108983" y="203985"/>
                </a:lnTo>
                <a:lnTo>
                  <a:pt x="141716" y="184229"/>
                </a:lnTo>
                <a:lnTo>
                  <a:pt x="144652" y="171970"/>
                </a:lnTo>
                <a:lnTo>
                  <a:pt x="144652" y="166382"/>
                </a:lnTo>
                <a:lnTo>
                  <a:pt x="108759" y="143394"/>
                </a:lnTo>
                <a:lnTo>
                  <a:pt x="84200" y="137096"/>
                </a:lnTo>
                <a:lnTo>
                  <a:pt x="66464" y="132060"/>
                </a:lnTo>
                <a:lnTo>
                  <a:pt x="30352" y="113677"/>
                </a:lnTo>
                <a:lnTo>
                  <a:pt x="9868" y="79555"/>
                </a:lnTo>
                <a:lnTo>
                  <a:pt x="8508" y="66040"/>
                </a:lnTo>
                <a:lnTo>
                  <a:pt x="9151" y="57146"/>
                </a:lnTo>
                <a:lnTo>
                  <a:pt x="31305" y="18349"/>
                </a:lnTo>
                <a:lnTo>
                  <a:pt x="69627" y="2058"/>
                </a:lnTo>
                <a:lnTo>
                  <a:pt x="81748" y="514"/>
                </a:lnTo>
                <a:lnTo>
                  <a:pt x="9486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79366" y="5622696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9" y="0"/>
                </a:moveTo>
                <a:lnTo>
                  <a:pt x="133937" y="4886"/>
                </a:lnTo>
                <a:lnTo>
                  <a:pt x="171958" y="30127"/>
                </a:lnTo>
                <a:lnTo>
                  <a:pt x="185674" y="71704"/>
                </a:lnTo>
                <a:lnTo>
                  <a:pt x="137922" y="73799"/>
                </a:lnTo>
                <a:lnTo>
                  <a:pt x="135893" y="65315"/>
                </a:lnTo>
                <a:lnTo>
                  <a:pt x="133032" y="58113"/>
                </a:lnTo>
                <a:lnTo>
                  <a:pt x="94487" y="39560"/>
                </a:lnTo>
                <a:lnTo>
                  <a:pt x="84601" y="40096"/>
                </a:lnTo>
                <a:lnTo>
                  <a:pt x="54229" y="56680"/>
                </a:lnTo>
                <a:lnTo>
                  <a:pt x="54229" y="62814"/>
                </a:lnTo>
                <a:lnTo>
                  <a:pt x="54229" y="68414"/>
                </a:lnTo>
                <a:lnTo>
                  <a:pt x="89451" y="88938"/>
                </a:lnTo>
                <a:lnTo>
                  <a:pt x="121572" y="97165"/>
                </a:lnTo>
                <a:lnTo>
                  <a:pt x="135588" y="101387"/>
                </a:lnTo>
                <a:lnTo>
                  <a:pt x="171735" y="120464"/>
                </a:lnTo>
                <a:lnTo>
                  <a:pt x="191829" y="161040"/>
                </a:lnTo>
                <a:lnTo>
                  <a:pt x="192405" y="171818"/>
                </a:lnTo>
                <a:lnTo>
                  <a:pt x="191710" y="181829"/>
                </a:lnTo>
                <a:lnTo>
                  <a:pt x="174888" y="218233"/>
                </a:lnTo>
                <a:lnTo>
                  <a:pt x="138221" y="240105"/>
                </a:lnTo>
                <a:lnTo>
                  <a:pt x="97662" y="244970"/>
                </a:lnTo>
                <a:lnTo>
                  <a:pt x="76493" y="243672"/>
                </a:lnTo>
                <a:lnTo>
                  <a:pt x="28702" y="224218"/>
                </a:lnTo>
                <a:lnTo>
                  <a:pt x="3520" y="182415"/>
                </a:lnTo>
                <a:lnTo>
                  <a:pt x="0" y="163741"/>
                </a:lnTo>
                <a:lnTo>
                  <a:pt x="46482" y="159219"/>
                </a:lnTo>
                <a:lnTo>
                  <a:pt x="49123" y="170149"/>
                </a:lnTo>
                <a:lnTo>
                  <a:pt x="52847" y="179525"/>
                </a:lnTo>
                <a:lnTo>
                  <a:pt x="87788" y="203911"/>
                </a:lnTo>
                <a:lnTo>
                  <a:pt x="98171" y="204597"/>
                </a:lnTo>
                <a:lnTo>
                  <a:pt x="108983" y="203985"/>
                </a:lnTo>
                <a:lnTo>
                  <a:pt x="141716" y="184229"/>
                </a:lnTo>
                <a:lnTo>
                  <a:pt x="144653" y="171970"/>
                </a:lnTo>
                <a:lnTo>
                  <a:pt x="144653" y="166382"/>
                </a:lnTo>
                <a:lnTo>
                  <a:pt x="108759" y="143394"/>
                </a:lnTo>
                <a:lnTo>
                  <a:pt x="84200" y="137096"/>
                </a:lnTo>
                <a:lnTo>
                  <a:pt x="66464" y="132060"/>
                </a:lnTo>
                <a:lnTo>
                  <a:pt x="30353" y="113677"/>
                </a:lnTo>
                <a:lnTo>
                  <a:pt x="9868" y="79555"/>
                </a:lnTo>
                <a:lnTo>
                  <a:pt x="8509" y="66040"/>
                </a:lnTo>
                <a:lnTo>
                  <a:pt x="9151" y="57146"/>
                </a:lnTo>
                <a:lnTo>
                  <a:pt x="31305" y="18349"/>
                </a:lnTo>
                <a:lnTo>
                  <a:pt x="69627" y="2058"/>
                </a:lnTo>
                <a:lnTo>
                  <a:pt x="81748" y="514"/>
                </a:lnTo>
                <a:lnTo>
                  <a:pt x="9486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695195" y="5618124"/>
            <a:ext cx="238760" cy="25394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606930" y="6307776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606930" y="6307776"/>
            <a:ext cx="71755" cy="23495"/>
          </a:xfrm>
          <a:custGeom>
            <a:avLst/>
            <a:gdLst/>
            <a:ahLst/>
            <a:cxnLst/>
            <a:rect l="l" t="t" r="r" b="b"/>
            <a:pathLst>
              <a:path w="71755" h="23495">
                <a:moveTo>
                  <a:pt x="0" y="23300"/>
                </a:moveTo>
                <a:lnTo>
                  <a:pt x="71191" y="23300"/>
                </a:lnTo>
                <a:lnTo>
                  <a:pt x="71191" y="0"/>
                </a:lnTo>
                <a:lnTo>
                  <a:pt x="0" y="0"/>
                </a:lnTo>
                <a:lnTo>
                  <a:pt x="0" y="2330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699767" y="6146952"/>
            <a:ext cx="4989449" cy="24497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978905" y="6284531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0" y="0"/>
                </a:moveTo>
                <a:lnTo>
                  <a:pt x="0" y="63296"/>
                </a:lnTo>
                <a:lnTo>
                  <a:pt x="44196" y="63296"/>
                </a:lnTo>
                <a:lnTo>
                  <a:pt x="84074" y="60553"/>
                </a:lnTo>
                <a:lnTo>
                  <a:pt x="94361" y="52400"/>
                </a:lnTo>
                <a:lnTo>
                  <a:pt x="98806" y="47396"/>
                </a:lnTo>
                <a:lnTo>
                  <a:pt x="101092" y="40690"/>
                </a:lnTo>
                <a:lnTo>
                  <a:pt x="101092" y="32296"/>
                </a:lnTo>
                <a:lnTo>
                  <a:pt x="101092" y="25196"/>
                </a:lnTo>
                <a:lnTo>
                  <a:pt x="99314" y="19164"/>
                </a:lnTo>
                <a:lnTo>
                  <a:pt x="95885" y="14211"/>
                </a:lnTo>
                <a:lnTo>
                  <a:pt x="92456" y="9258"/>
                </a:lnTo>
                <a:lnTo>
                  <a:pt x="53466" y="211"/>
                </a:lnTo>
                <a:lnTo>
                  <a:pt x="38608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941317" y="6284531"/>
            <a:ext cx="101600" cy="63500"/>
          </a:xfrm>
          <a:custGeom>
            <a:avLst/>
            <a:gdLst/>
            <a:ahLst/>
            <a:cxnLst/>
            <a:rect l="l" t="t" r="r" b="b"/>
            <a:pathLst>
              <a:path w="101600" h="63500">
                <a:moveTo>
                  <a:pt x="0" y="0"/>
                </a:moveTo>
                <a:lnTo>
                  <a:pt x="0" y="63296"/>
                </a:lnTo>
                <a:lnTo>
                  <a:pt x="44196" y="63296"/>
                </a:lnTo>
                <a:lnTo>
                  <a:pt x="84074" y="60553"/>
                </a:lnTo>
                <a:lnTo>
                  <a:pt x="94361" y="52400"/>
                </a:lnTo>
                <a:lnTo>
                  <a:pt x="98806" y="47396"/>
                </a:lnTo>
                <a:lnTo>
                  <a:pt x="101092" y="40690"/>
                </a:lnTo>
                <a:lnTo>
                  <a:pt x="101092" y="32296"/>
                </a:lnTo>
                <a:lnTo>
                  <a:pt x="101092" y="25196"/>
                </a:lnTo>
                <a:lnTo>
                  <a:pt x="99314" y="19164"/>
                </a:lnTo>
                <a:lnTo>
                  <a:pt x="95885" y="14211"/>
                </a:lnTo>
                <a:lnTo>
                  <a:pt x="92456" y="9258"/>
                </a:lnTo>
                <a:lnTo>
                  <a:pt x="53466" y="211"/>
                </a:lnTo>
                <a:lnTo>
                  <a:pt x="38608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231001" y="6206210"/>
            <a:ext cx="64769" cy="88265"/>
          </a:xfrm>
          <a:custGeom>
            <a:avLst/>
            <a:gdLst/>
            <a:ahLst/>
            <a:cxnLst/>
            <a:rect l="l" t="t" r="r" b="b"/>
            <a:pathLst>
              <a:path w="64770" h="88264">
                <a:moveTo>
                  <a:pt x="32003" y="0"/>
                </a:moveTo>
                <a:lnTo>
                  <a:pt x="0" y="87845"/>
                </a:lnTo>
                <a:lnTo>
                  <a:pt x="64643" y="87845"/>
                </a:lnTo>
                <a:lnTo>
                  <a:pt x="32003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426836" y="6191034"/>
            <a:ext cx="101600" cy="156845"/>
          </a:xfrm>
          <a:custGeom>
            <a:avLst/>
            <a:gdLst/>
            <a:ahLst/>
            <a:cxnLst/>
            <a:rect l="l" t="t" r="r" b="b"/>
            <a:pathLst>
              <a:path w="101600" h="156845">
                <a:moveTo>
                  <a:pt x="0" y="0"/>
                </a:moveTo>
                <a:lnTo>
                  <a:pt x="0" y="156794"/>
                </a:lnTo>
                <a:lnTo>
                  <a:pt x="35687" y="156794"/>
                </a:lnTo>
                <a:lnTo>
                  <a:pt x="78739" y="149313"/>
                </a:lnTo>
                <a:lnTo>
                  <a:pt x="98540" y="113168"/>
                </a:lnTo>
                <a:lnTo>
                  <a:pt x="101218" y="78485"/>
                </a:lnTo>
                <a:lnTo>
                  <a:pt x="100929" y="65557"/>
                </a:lnTo>
                <a:lnTo>
                  <a:pt x="90598" y="23258"/>
                </a:lnTo>
                <a:lnTo>
                  <a:pt x="54538" y="1275"/>
                </a:lnTo>
                <a:lnTo>
                  <a:pt x="21462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978905" y="6190386"/>
            <a:ext cx="92710" cy="55244"/>
          </a:xfrm>
          <a:custGeom>
            <a:avLst/>
            <a:gdLst/>
            <a:ahLst/>
            <a:cxnLst/>
            <a:rect l="l" t="t" r="r" b="b"/>
            <a:pathLst>
              <a:path w="92710" h="55245">
                <a:moveTo>
                  <a:pt x="0" y="0"/>
                </a:moveTo>
                <a:lnTo>
                  <a:pt x="0" y="54749"/>
                </a:lnTo>
                <a:lnTo>
                  <a:pt x="31242" y="54749"/>
                </a:lnTo>
                <a:lnTo>
                  <a:pt x="74168" y="52971"/>
                </a:lnTo>
                <a:lnTo>
                  <a:pt x="92329" y="34620"/>
                </a:lnTo>
                <a:lnTo>
                  <a:pt x="92329" y="26974"/>
                </a:lnTo>
                <a:lnTo>
                  <a:pt x="92329" y="19646"/>
                </a:lnTo>
                <a:lnTo>
                  <a:pt x="90297" y="13703"/>
                </a:lnTo>
                <a:lnTo>
                  <a:pt x="86233" y="9131"/>
                </a:lnTo>
                <a:lnTo>
                  <a:pt x="82296" y="4559"/>
                </a:lnTo>
                <a:lnTo>
                  <a:pt x="42626" y="51"/>
                </a:lnTo>
                <a:lnTo>
                  <a:pt x="27432" y="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941317" y="6190386"/>
            <a:ext cx="92710" cy="55244"/>
          </a:xfrm>
          <a:custGeom>
            <a:avLst/>
            <a:gdLst/>
            <a:ahLst/>
            <a:cxnLst/>
            <a:rect l="l" t="t" r="r" b="b"/>
            <a:pathLst>
              <a:path w="92710" h="55245">
                <a:moveTo>
                  <a:pt x="0" y="0"/>
                </a:moveTo>
                <a:lnTo>
                  <a:pt x="0" y="54749"/>
                </a:lnTo>
                <a:lnTo>
                  <a:pt x="31242" y="54749"/>
                </a:lnTo>
                <a:lnTo>
                  <a:pt x="74168" y="52971"/>
                </a:lnTo>
                <a:lnTo>
                  <a:pt x="92329" y="34620"/>
                </a:lnTo>
                <a:lnTo>
                  <a:pt x="92329" y="26974"/>
                </a:lnTo>
                <a:lnTo>
                  <a:pt x="92329" y="19646"/>
                </a:lnTo>
                <a:lnTo>
                  <a:pt x="90297" y="13703"/>
                </a:lnTo>
                <a:lnTo>
                  <a:pt x="86233" y="9131"/>
                </a:lnTo>
                <a:lnTo>
                  <a:pt x="82296" y="4559"/>
                </a:lnTo>
                <a:lnTo>
                  <a:pt x="42626" y="51"/>
                </a:lnTo>
                <a:lnTo>
                  <a:pt x="27432" y="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172203" y="6187808"/>
            <a:ext cx="131445" cy="163195"/>
          </a:xfrm>
          <a:custGeom>
            <a:avLst/>
            <a:gdLst/>
            <a:ahLst/>
            <a:cxnLst/>
            <a:rect l="l" t="t" r="r" b="b"/>
            <a:pathLst>
              <a:path w="131445" h="163195">
                <a:moveTo>
                  <a:pt x="65659" y="0"/>
                </a:moveTo>
                <a:lnTo>
                  <a:pt x="27797" y="11401"/>
                </a:lnTo>
                <a:lnTo>
                  <a:pt x="4492" y="45681"/>
                </a:lnTo>
                <a:lnTo>
                  <a:pt x="0" y="81381"/>
                </a:lnTo>
                <a:lnTo>
                  <a:pt x="1146" y="100272"/>
                </a:lnTo>
                <a:lnTo>
                  <a:pt x="18542" y="142341"/>
                </a:lnTo>
                <a:lnTo>
                  <a:pt x="51992" y="161795"/>
                </a:lnTo>
                <a:lnTo>
                  <a:pt x="65659" y="163093"/>
                </a:lnTo>
                <a:lnTo>
                  <a:pt x="79303" y="161807"/>
                </a:lnTo>
                <a:lnTo>
                  <a:pt x="112522" y="142506"/>
                </a:lnTo>
                <a:lnTo>
                  <a:pt x="129792" y="100038"/>
                </a:lnTo>
                <a:lnTo>
                  <a:pt x="130937" y="80733"/>
                </a:lnTo>
                <a:lnTo>
                  <a:pt x="129817" y="61681"/>
                </a:lnTo>
                <a:lnTo>
                  <a:pt x="113030" y="20027"/>
                </a:lnTo>
                <a:lnTo>
                  <a:pt x="79704" y="1252"/>
                </a:lnTo>
                <a:lnTo>
                  <a:pt x="6565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346196" y="6187808"/>
            <a:ext cx="131445" cy="163195"/>
          </a:xfrm>
          <a:custGeom>
            <a:avLst/>
            <a:gdLst/>
            <a:ahLst/>
            <a:cxnLst/>
            <a:rect l="l" t="t" r="r" b="b"/>
            <a:pathLst>
              <a:path w="131445" h="163195">
                <a:moveTo>
                  <a:pt x="65658" y="0"/>
                </a:moveTo>
                <a:lnTo>
                  <a:pt x="27797" y="11401"/>
                </a:lnTo>
                <a:lnTo>
                  <a:pt x="4492" y="45681"/>
                </a:lnTo>
                <a:lnTo>
                  <a:pt x="0" y="81381"/>
                </a:lnTo>
                <a:lnTo>
                  <a:pt x="1146" y="100272"/>
                </a:lnTo>
                <a:lnTo>
                  <a:pt x="18541" y="142341"/>
                </a:lnTo>
                <a:lnTo>
                  <a:pt x="51992" y="161795"/>
                </a:lnTo>
                <a:lnTo>
                  <a:pt x="65658" y="163093"/>
                </a:lnTo>
                <a:lnTo>
                  <a:pt x="79303" y="161807"/>
                </a:lnTo>
                <a:lnTo>
                  <a:pt x="112521" y="142506"/>
                </a:lnTo>
                <a:lnTo>
                  <a:pt x="129792" y="100038"/>
                </a:lnTo>
                <a:lnTo>
                  <a:pt x="130937" y="80733"/>
                </a:lnTo>
                <a:lnTo>
                  <a:pt x="129817" y="61681"/>
                </a:lnTo>
                <a:lnTo>
                  <a:pt x="113029" y="20027"/>
                </a:lnTo>
                <a:lnTo>
                  <a:pt x="79704" y="1252"/>
                </a:lnTo>
                <a:lnTo>
                  <a:pt x="6565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744472" y="6183236"/>
            <a:ext cx="140081" cy="17223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496811" y="6146419"/>
            <a:ext cx="196977" cy="245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408039" y="6150990"/>
            <a:ext cx="48260" cy="236854"/>
          </a:xfrm>
          <a:custGeom>
            <a:avLst/>
            <a:gdLst/>
            <a:ahLst/>
            <a:cxnLst/>
            <a:rect l="l" t="t" r="r" b="b"/>
            <a:pathLst>
              <a:path w="48260" h="236854">
                <a:moveTo>
                  <a:pt x="0" y="0"/>
                </a:moveTo>
                <a:lnTo>
                  <a:pt x="47751" y="0"/>
                </a:lnTo>
                <a:lnTo>
                  <a:pt x="47751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146165" y="6150990"/>
            <a:ext cx="237490" cy="236854"/>
          </a:xfrm>
          <a:custGeom>
            <a:avLst/>
            <a:gdLst/>
            <a:ahLst/>
            <a:cxnLst/>
            <a:rect l="l" t="t" r="r" b="b"/>
            <a:pathLst>
              <a:path w="237489" h="236854">
                <a:moveTo>
                  <a:pt x="92201" y="0"/>
                </a:moveTo>
                <a:lnTo>
                  <a:pt x="142748" y="0"/>
                </a:lnTo>
                <a:lnTo>
                  <a:pt x="237489" y="236728"/>
                </a:lnTo>
                <a:lnTo>
                  <a:pt x="185547" y="236728"/>
                </a:lnTo>
                <a:lnTo>
                  <a:pt x="164846" y="182956"/>
                </a:lnTo>
                <a:lnTo>
                  <a:pt x="70231" y="182956"/>
                </a:lnTo>
                <a:lnTo>
                  <a:pt x="50673" y="236728"/>
                </a:lnTo>
                <a:lnTo>
                  <a:pt x="0" y="236728"/>
                </a:lnTo>
                <a:lnTo>
                  <a:pt x="9220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31027" y="6150990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94614" y="0"/>
                </a:lnTo>
                <a:lnTo>
                  <a:pt x="107807" y="145"/>
                </a:lnTo>
                <a:lnTo>
                  <a:pt x="149669" y="5954"/>
                </a:lnTo>
                <a:lnTo>
                  <a:pt x="179450" y="31889"/>
                </a:lnTo>
                <a:lnTo>
                  <a:pt x="186689" y="59588"/>
                </a:lnTo>
                <a:lnTo>
                  <a:pt x="186140" y="67732"/>
                </a:lnTo>
                <a:lnTo>
                  <a:pt x="167227" y="102258"/>
                </a:lnTo>
                <a:lnTo>
                  <a:pt x="153415" y="110934"/>
                </a:lnTo>
                <a:lnTo>
                  <a:pt x="163633" y="114640"/>
                </a:lnTo>
                <a:lnTo>
                  <a:pt x="191783" y="140334"/>
                </a:lnTo>
                <a:lnTo>
                  <a:pt x="198374" y="168097"/>
                </a:lnTo>
                <a:lnTo>
                  <a:pt x="197899" y="176117"/>
                </a:lnTo>
                <a:lnTo>
                  <a:pt x="181927" y="213229"/>
                </a:lnTo>
                <a:lnTo>
                  <a:pt x="147446" y="233627"/>
                </a:lnTo>
                <a:lnTo>
                  <a:pt x="101387" y="236506"/>
                </a:lnTo>
                <a:lnTo>
                  <a:pt x="80645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618479" y="615099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4" y="0"/>
                </a:lnTo>
                <a:lnTo>
                  <a:pt x="175514" y="40043"/>
                </a:lnTo>
                <a:lnTo>
                  <a:pt x="47752" y="40043"/>
                </a:lnTo>
                <a:lnTo>
                  <a:pt x="47752" y="92532"/>
                </a:lnTo>
                <a:lnTo>
                  <a:pt x="166624" y="92532"/>
                </a:lnTo>
                <a:lnTo>
                  <a:pt x="166624" y="132410"/>
                </a:lnTo>
                <a:lnTo>
                  <a:pt x="47752" y="132410"/>
                </a:lnTo>
                <a:lnTo>
                  <a:pt x="47752" y="196837"/>
                </a:lnTo>
                <a:lnTo>
                  <a:pt x="180086" y="196837"/>
                </a:lnTo>
                <a:lnTo>
                  <a:pt x="18008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379084" y="6150990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87375" y="0"/>
                </a:lnTo>
                <a:lnTo>
                  <a:pt x="101258" y="283"/>
                </a:lnTo>
                <a:lnTo>
                  <a:pt x="142410" y="8183"/>
                </a:lnTo>
                <a:lnTo>
                  <a:pt x="175017" y="34594"/>
                </a:lnTo>
                <a:lnTo>
                  <a:pt x="194054" y="76674"/>
                </a:lnTo>
                <a:lnTo>
                  <a:pt x="198500" y="120624"/>
                </a:lnTo>
                <a:lnTo>
                  <a:pt x="198028" y="134733"/>
                </a:lnTo>
                <a:lnTo>
                  <a:pt x="186257" y="183306"/>
                </a:lnTo>
                <a:lnTo>
                  <a:pt x="159049" y="218551"/>
                </a:lnTo>
                <a:lnTo>
                  <a:pt x="123634" y="233915"/>
                </a:lnTo>
                <a:lnTo>
                  <a:pt x="89915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072760" y="6150990"/>
            <a:ext cx="188595" cy="236854"/>
          </a:xfrm>
          <a:custGeom>
            <a:avLst/>
            <a:gdLst/>
            <a:ahLst/>
            <a:cxnLst/>
            <a:rect l="l" t="t" r="r" b="b"/>
            <a:pathLst>
              <a:path w="188595" h="236854">
                <a:moveTo>
                  <a:pt x="0" y="0"/>
                </a:moveTo>
                <a:lnTo>
                  <a:pt x="188087" y="0"/>
                </a:lnTo>
                <a:lnTo>
                  <a:pt x="188087" y="40043"/>
                </a:lnTo>
                <a:lnTo>
                  <a:pt x="117983" y="40043"/>
                </a:lnTo>
                <a:lnTo>
                  <a:pt x="117983" y="236728"/>
                </a:lnTo>
                <a:lnTo>
                  <a:pt x="70230" y="236728"/>
                </a:lnTo>
                <a:lnTo>
                  <a:pt x="70230" y="40043"/>
                </a:lnTo>
                <a:lnTo>
                  <a:pt x="0" y="400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68671" y="615099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43"/>
                </a:lnTo>
                <a:lnTo>
                  <a:pt x="47751" y="40043"/>
                </a:lnTo>
                <a:lnTo>
                  <a:pt x="47751" y="92532"/>
                </a:lnTo>
                <a:lnTo>
                  <a:pt x="166624" y="92532"/>
                </a:lnTo>
                <a:lnTo>
                  <a:pt x="166624" y="132410"/>
                </a:lnTo>
                <a:lnTo>
                  <a:pt x="47751" y="132410"/>
                </a:lnTo>
                <a:lnTo>
                  <a:pt x="47751" y="196837"/>
                </a:lnTo>
                <a:lnTo>
                  <a:pt x="180086" y="196837"/>
                </a:lnTo>
                <a:lnTo>
                  <a:pt x="180086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625340" y="6146419"/>
            <a:ext cx="196977" cy="245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86071" y="6146419"/>
            <a:ext cx="196976" cy="2458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893439" y="6150990"/>
            <a:ext cx="198755" cy="236854"/>
          </a:xfrm>
          <a:custGeom>
            <a:avLst/>
            <a:gdLst/>
            <a:ahLst/>
            <a:cxnLst/>
            <a:rect l="l" t="t" r="r" b="b"/>
            <a:pathLst>
              <a:path w="198754" h="236854">
                <a:moveTo>
                  <a:pt x="0" y="0"/>
                </a:moveTo>
                <a:lnTo>
                  <a:pt x="94614" y="0"/>
                </a:lnTo>
                <a:lnTo>
                  <a:pt x="107807" y="145"/>
                </a:lnTo>
                <a:lnTo>
                  <a:pt x="149669" y="5954"/>
                </a:lnTo>
                <a:lnTo>
                  <a:pt x="179450" y="31889"/>
                </a:lnTo>
                <a:lnTo>
                  <a:pt x="186689" y="59588"/>
                </a:lnTo>
                <a:lnTo>
                  <a:pt x="186140" y="67732"/>
                </a:lnTo>
                <a:lnTo>
                  <a:pt x="167227" y="102258"/>
                </a:lnTo>
                <a:lnTo>
                  <a:pt x="153415" y="110934"/>
                </a:lnTo>
                <a:lnTo>
                  <a:pt x="163633" y="114640"/>
                </a:lnTo>
                <a:lnTo>
                  <a:pt x="191783" y="140334"/>
                </a:lnTo>
                <a:lnTo>
                  <a:pt x="198374" y="168097"/>
                </a:lnTo>
                <a:lnTo>
                  <a:pt x="197899" y="176117"/>
                </a:lnTo>
                <a:lnTo>
                  <a:pt x="181927" y="213229"/>
                </a:lnTo>
                <a:lnTo>
                  <a:pt x="147446" y="233627"/>
                </a:lnTo>
                <a:lnTo>
                  <a:pt x="101387" y="236506"/>
                </a:lnTo>
                <a:lnTo>
                  <a:pt x="80645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60064" y="6146419"/>
            <a:ext cx="196977" cy="2458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776092" y="6150990"/>
            <a:ext cx="188595" cy="236854"/>
          </a:xfrm>
          <a:custGeom>
            <a:avLst/>
            <a:gdLst/>
            <a:ahLst/>
            <a:cxnLst/>
            <a:rect l="l" t="t" r="r" b="b"/>
            <a:pathLst>
              <a:path w="188594" h="236854">
                <a:moveTo>
                  <a:pt x="0" y="0"/>
                </a:moveTo>
                <a:lnTo>
                  <a:pt x="188087" y="0"/>
                </a:lnTo>
                <a:lnTo>
                  <a:pt x="188087" y="40043"/>
                </a:lnTo>
                <a:lnTo>
                  <a:pt x="117982" y="40043"/>
                </a:lnTo>
                <a:lnTo>
                  <a:pt x="117982" y="236728"/>
                </a:lnTo>
                <a:lnTo>
                  <a:pt x="70231" y="236728"/>
                </a:lnTo>
                <a:lnTo>
                  <a:pt x="70231" y="40043"/>
                </a:lnTo>
                <a:lnTo>
                  <a:pt x="0" y="400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572004" y="6150990"/>
            <a:ext cx="180340" cy="236854"/>
          </a:xfrm>
          <a:custGeom>
            <a:avLst/>
            <a:gdLst/>
            <a:ahLst/>
            <a:cxnLst/>
            <a:rect l="l" t="t" r="r" b="b"/>
            <a:pathLst>
              <a:path w="180339" h="236854">
                <a:moveTo>
                  <a:pt x="0" y="0"/>
                </a:moveTo>
                <a:lnTo>
                  <a:pt x="175513" y="0"/>
                </a:lnTo>
                <a:lnTo>
                  <a:pt x="175513" y="40043"/>
                </a:lnTo>
                <a:lnTo>
                  <a:pt x="47751" y="40043"/>
                </a:lnTo>
                <a:lnTo>
                  <a:pt x="47751" y="92532"/>
                </a:lnTo>
                <a:lnTo>
                  <a:pt x="166623" y="92532"/>
                </a:lnTo>
                <a:lnTo>
                  <a:pt x="166623" y="132410"/>
                </a:lnTo>
                <a:lnTo>
                  <a:pt x="47751" y="132410"/>
                </a:lnTo>
                <a:lnTo>
                  <a:pt x="47751" y="196837"/>
                </a:lnTo>
                <a:lnTo>
                  <a:pt x="180085" y="196837"/>
                </a:lnTo>
                <a:lnTo>
                  <a:pt x="180085" y="236728"/>
                </a:lnTo>
                <a:lnTo>
                  <a:pt x="0" y="23672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290952" y="6146419"/>
            <a:ext cx="237744" cy="2458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962911" y="6146419"/>
            <a:ext cx="196977" cy="2458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122928" y="6146952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70" h="245110">
                <a:moveTo>
                  <a:pt x="114426" y="0"/>
                </a:moveTo>
                <a:lnTo>
                  <a:pt x="161575" y="8115"/>
                </a:lnTo>
                <a:lnTo>
                  <a:pt x="198247" y="32461"/>
                </a:lnTo>
                <a:lnTo>
                  <a:pt x="221742" y="71256"/>
                </a:lnTo>
                <a:lnTo>
                  <a:pt x="229616" y="122720"/>
                </a:lnTo>
                <a:lnTo>
                  <a:pt x="227663" y="149828"/>
                </a:lnTo>
                <a:lnTo>
                  <a:pt x="212042" y="194682"/>
                </a:lnTo>
                <a:lnTo>
                  <a:pt x="181516" y="226593"/>
                </a:lnTo>
                <a:lnTo>
                  <a:pt x="139848" y="242781"/>
                </a:lnTo>
                <a:lnTo>
                  <a:pt x="115062" y="244805"/>
                </a:lnTo>
                <a:lnTo>
                  <a:pt x="90033" y="242790"/>
                </a:lnTo>
                <a:lnTo>
                  <a:pt x="48071" y="226679"/>
                </a:lnTo>
                <a:lnTo>
                  <a:pt x="17520" y="194959"/>
                </a:lnTo>
                <a:lnTo>
                  <a:pt x="1950" y="150591"/>
                </a:lnTo>
                <a:lnTo>
                  <a:pt x="0" y="123850"/>
                </a:lnTo>
                <a:lnTo>
                  <a:pt x="668" y="106496"/>
                </a:lnTo>
                <a:lnTo>
                  <a:pt x="10795" y="63144"/>
                </a:lnTo>
                <a:lnTo>
                  <a:pt x="32893" y="30683"/>
                </a:lnTo>
                <a:lnTo>
                  <a:pt x="74975" y="5272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296920" y="6146952"/>
            <a:ext cx="229870" cy="245110"/>
          </a:xfrm>
          <a:custGeom>
            <a:avLst/>
            <a:gdLst/>
            <a:ahLst/>
            <a:cxnLst/>
            <a:rect l="l" t="t" r="r" b="b"/>
            <a:pathLst>
              <a:path w="229870" h="245110">
                <a:moveTo>
                  <a:pt x="114426" y="0"/>
                </a:moveTo>
                <a:lnTo>
                  <a:pt x="161575" y="8115"/>
                </a:lnTo>
                <a:lnTo>
                  <a:pt x="198246" y="32461"/>
                </a:lnTo>
                <a:lnTo>
                  <a:pt x="221742" y="71256"/>
                </a:lnTo>
                <a:lnTo>
                  <a:pt x="229615" y="122720"/>
                </a:lnTo>
                <a:lnTo>
                  <a:pt x="227663" y="149828"/>
                </a:lnTo>
                <a:lnTo>
                  <a:pt x="212042" y="194682"/>
                </a:lnTo>
                <a:lnTo>
                  <a:pt x="181516" y="226593"/>
                </a:lnTo>
                <a:lnTo>
                  <a:pt x="139848" y="242781"/>
                </a:lnTo>
                <a:lnTo>
                  <a:pt x="115062" y="244805"/>
                </a:lnTo>
                <a:lnTo>
                  <a:pt x="90033" y="242790"/>
                </a:lnTo>
                <a:lnTo>
                  <a:pt x="48071" y="226679"/>
                </a:lnTo>
                <a:lnTo>
                  <a:pt x="17520" y="194959"/>
                </a:lnTo>
                <a:lnTo>
                  <a:pt x="1950" y="150591"/>
                </a:lnTo>
                <a:lnTo>
                  <a:pt x="0" y="123850"/>
                </a:lnTo>
                <a:lnTo>
                  <a:pt x="668" y="106496"/>
                </a:lnTo>
                <a:lnTo>
                  <a:pt x="10794" y="63144"/>
                </a:lnTo>
                <a:lnTo>
                  <a:pt x="32892" y="30683"/>
                </a:lnTo>
                <a:lnTo>
                  <a:pt x="74975" y="5272"/>
                </a:lnTo>
                <a:lnTo>
                  <a:pt x="11442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073526" y="6146952"/>
            <a:ext cx="192405" cy="245110"/>
          </a:xfrm>
          <a:custGeom>
            <a:avLst/>
            <a:gdLst/>
            <a:ahLst/>
            <a:cxnLst/>
            <a:rect l="l" t="t" r="r" b="b"/>
            <a:pathLst>
              <a:path w="192404" h="245110">
                <a:moveTo>
                  <a:pt x="94868" y="0"/>
                </a:moveTo>
                <a:lnTo>
                  <a:pt x="133937" y="4886"/>
                </a:lnTo>
                <a:lnTo>
                  <a:pt x="171957" y="30127"/>
                </a:lnTo>
                <a:lnTo>
                  <a:pt x="185674" y="71704"/>
                </a:lnTo>
                <a:lnTo>
                  <a:pt x="137922" y="73799"/>
                </a:lnTo>
                <a:lnTo>
                  <a:pt x="135947" y="65315"/>
                </a:lnTo>
                <a:lnTo>
                  <a:pt x="133080" y="58113"/>
                </a:lnTo>
                <a:lnTo>
                  <a:pt x="94487" y="39560"/>
                </a:lnTo>
                <a:lnTo>
                  <a:pt x="84601" y="40096"/>
                </a:lnTo>
                <a:lnTo>
                  <a:pt x="54229" y="56680"/>
                </a:lnTo>
                <a:lnTo>
                  <a:pt x="54229" y="62814"/>
                </a:lnTo>
                <a:lnTo>
                  <a:pt x="54229" y="68414"/>
                </a:lnTo>
                <a:lnTo>
                  <a:pt x="89451" y="88938"/>
                </a:lnTo>
                <a:lnTo>
                  <a:pt x="121572" y="97165"/>
                </a:lnTo>
                <a:lnTo>
                  <a:pt x="135588" y="101387"/>
                </a:lnTo>
                <a:lnTo>
                  <a:pt x="171735" y="120464"/>
                </a:lnTo>
                <a:lnTo>
                  <a:pt x="191829" y="161040"/>
                </a:lnTo>
                <a:lnTo>
                  <a:pt x="192405" y="171818"/>
                </a:lnTo>
                <a:lnTo>
                  <a:pt x="191710" y="181829"/>
                </a:lnTo>
                <a:lnTo>
                  <a:pt x="174888" y="218233"/>
                </a:lnTo>
                <a:lnTo>
                  <a:pt x="138221" y="240105"/>
                </a:lnTo>
                <a:lnTo>
                  <a:pt x="97662" y="244970"/>
                </a:lnTo>
                <a:lnTo>
                  <a:pt x="76493" y="243672"/>
                </a:lnTo>
                <a:lnTo>
                  <a:pt x="28702" y="224218"/>
                </a:lnTo>
                <a:lnTo>
                  <a:pt x="3520" y="182415"/>
                </a:lnTo>
                <a:lnTo>
                  <a:pt x="0" y="163741"/>
                </a:lnTo>
                <a:lnTo>
                  <a:pt x="46481" y="159219"/>
                </a:lnTo>
                <a:lnTo>
                  <a:pt x="49123" y="170149"/>
                </a:lnTo>
                <a:lnTo>
                  <a:pt x="52847" y="179525"/>
                </a:lnTo>
                <a:lnTo>
                  <a:pt x="87788" y="203911"/>
                </a:lnTo>
                <a:lnTo>
                  <a:pt x="98171" y="204597"/>
                </a:lnTo>
                <a:lnTo>
                  <a:pt x="108983" y="203985"/>
                </a:lnTo>
                <a:lnTo>
                  <a:pt x="141716" y="184229"/>
                </a:lnTo>
                <a:lnTo>
                  <a:pt x="144653" y="171970"/>
                </a:lnTo>
                <a:lnTo>
                  <a:pt x="144653" y="166382"/>
                </a:lnTo>
                <a:lnTo>
                  <a:pt x="108759" y="143394"/>
                </a:lnTo>
                <a:lnTo>
                  <a:pt x="84200" y="137096"/>
                </a:lnTo>
                <a:lnTo>
                  <a:pt x="66464" y="132060"/>
                </a:lnTo>
                <a:lnTo>
                  <a:pt x="30353" y="113677"/>
                </a:lnTo>
                <a:lnTo>
                  <a:pt x="9868" y="79560"/>
                </a:lnTo>
                <a:lnTo>
                  <a:pt x="8509" y="66052"/>
                </a:lnTo>
                <a:lnTo>
                  <a:pt x="9151" y="57151"/>
                </a:lnTo>
                <a:lnTo>
                  <a:pt x="31305" y="18349"/>
                </a:lnTo>
                <a:lnTo>
                  <a:pt x="69627" y="2058"/>
                </a:lnTo>
                <a:lnTo>
                  <a:pt x="81748" y="514"/>
                </a:lnTo>
                <a:lnTo>
                  <a:pt x="9486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695195" y="6142380"/>
            <a:ext cx="238760" cy="25394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71032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5">
                <a:moveTo>
                  <a:pt x="0" y="886968"/>
                </a:moveTo>
                <a:lnTo>
                  <a:pt x="12192000" y="886968"/>
                </a:lnTo>
                <a:lnTo>
                  <a:pt x="12192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92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0116" y="6336588"/>
            <a:ext cx="1209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www.forez-est.fr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22864" y="6071615"/>
            <a:ext cx="1207007" cy="687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6835" y="0"/>
            <a:ext cx="7958327" cy="594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1722" y="375280"/>
            <a:ext cx="2415248" cy="1430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5552" y="2154935"/>
            <a:ext cx="2766822" cy="646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52696" y="1546478"/>
            <a:ext cx="2735960" cy="627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7184" y="1753235"/>
            <a:ext cx="209423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0883" y="1678813"/>
            <a:ext cx="346075" cy="487045"/>
          </a:xfrm>
          <a:custGeom>
            <a:avLst/>
            <a:gdLst/>
            <a:ahLst/>
            <a:cxnLst/>
            <a:rect l="l" t="t" r="r" b="b"/>
            <a:pathLst>
              <a:path w="346075" h="487044">
                <a:moveTo>
                  <a:pt x="0" y="0"/>
                </a:moveTo>
                <a:lnTo>
                  <a:pt x="99187" y="0"/>
                </a:lnTo>
                <a:lnTo>
                  <a:pt x="99187" y="404113"/>
                </a:lnTo>
                <a:lnTo>
                  <a:pt x="345566" y="404113"/>
                </a:lnTo>
                <a:lnTo>
                  <a:pt x="345566" y="486917"/>
                </a:lnTo>
                <a:lnTo>
                  <a:pt x="0" y="48691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57315" y="1674748"/>
            <a:ext cx="373380" cy="491490"/>
          </a:xfrm>
          <a:custGeom>
            <a:avLst/>
            <a:gdLst/>
            <a:ahLst/>
            <a:cxnLst/>
            <a:rect l="l" t="t" r="r" b="b"/>
            <a:pathLst>
              <a:path w="373379" h="491489">
                <a:moveTo>
                  <a:pt x="0" y="0"/>
                </a:moveTo>
                <a:lnTo>
                  <a:pt x="363982" y="0"/>
                </a:lnTo>
                <a:lnTo>
                  <a:pt x="363982" y="83058"/>
                </a:lnTo>
                <a:lnTo>
                  <a:pt x="99187" y="83058"/>
                </a:lnTo>
                <a:lnTo>
                  <a:pt x="99187" y="191897"/>
                </a:lnTo>
                <a:lnTo>
                  <a:pt x="345567" y="191897"/>
                </a:lnTo>
                <a:lnTo>
                  <a:pt x="345567" y="274574"/>
                </a:lnTo>
                <a:lnTo>
                  <a:pt x="99187" y="274574"/>
                </a:lnTo>
                <a:lnTo>
                  <a:pt x="99187" y="408177"/>
                </a:lnTo>
                <a:lnTo>
                  <a:pt x="373380" y="408177"/>
                </a:lnTo>
                <a:lnTo>
                  <a:pt x="37338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47615" y="1674748"/>
            <a:ext cx="373380" cy="491490"/>
          </a:xfrm>
          <a:custGeom>
            <a:avLst/>
            <a:gdLst/>
            <a:ahLst/>
            <a:cxnLst/>
            <a:rect l="l" t="t" r="r" b="b"/>
            <a:pathLst>
              <a:path w="373379" h="491489">
                <a:moveTo>
                  <a:pt x="0" y="0"/>
                </a:moveTo>
                <a:lnTo>
                  <a:pt x="363982" y="0"/>
                </a:lnTo>
                <a:lnTo>
                  <a:pt x="363982" y="83058"/>
                </a:lnTo>
                <a:lnTo>
                  <a:pt x="99187" y="83058"/>
                </a:lnTo>
                <a:lnTo>
                  <a:pt x="99187" y="191897"/>
                </a:lnTo>
                <a:lnTo>
                  <a:pt x="345567" y="191897"/>
                </a:lnTo>
                <a:lnTo>
                  <a:pt x="345567" y="274574"/>
                </a:lnTo>
                <a:lnTo>
                  <a:pt x="99187" y="274574"/>
                </a:lnTo>
                <a:lnTo>
                  <a:pt x="99187" y="408177"/>
                </a:lnTo>
                <a:lnTo>
                  <a:pt x="373380" y="408177"/>
                </a:lnTo>
                <a:lnTo>
                  <a:pt x="37338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52696" y="1674748"/>
            <a:ext cx="441325" cy="491490"/>
          </a:xfrm>
          <a:custGeom>
            <a:avLst/>
            <a:gdLst/>
            <a:ahLst/>
            <a:cxnLst/>
            <a:rect l="l" t="t" r="r" b="b"/>
            <a:pathLst>
              <a:path w="441325" h="491489">
                <a:moveTo>
                  <a:pt x="0" y="0"/>
                </a:moveTo>
                <a:lnTo>
                  <a:pt x="208661" y="0"/>
                </a:lnTo>
                <a:lnTo>
                  <a:pt x="245308" y="831"/>
                </a:lnTo>
                <a:lnTo>
                  <a:pt x="302458" y="7447"/>
                </a:lnTo>
                <a:lnTo>
                  <a:pt x="339891" y="21141"/>
                </a:lnTo>
                <a:lnTo>
                  <a:pt x="380111" y="60325"/>
                </a:lnTo>
                <a:lnTo>
                  <a:pt x="396113" y="96519"/>
                </a:lnTo>
                <a:lnTo>
                  <a:pt x="401447" y="137667"/>
                </a:lnTo>
                <a:lnTo>
                  <a:pt x="399422" y="164078"/>
                </a:lnTo>
                <a:lnTo>
                  <a:pt x="383230" y="209659"/>
                </a:lnTo>
                <a:lnTo>
                  <a:pt x="350774" y="245191"/>
                </a:lnTo>
                <a:lnTo>
                  <a:pt x="302196" y="267912"/>
                </a:lnTo>
                <a:lnTo>
                  <a:pt x="271906" y="274320"/>
                </a:lnTo>
                <a:lnTo>
                  <a:pt x="287291" y="283892"/>
                </a:lnTo>
                <a:lnTo>
                  <a:pt x="324992" y="315467"/>
                </a:lnTo>
                <a:lnTo>
                  <a:pt x="349567" y="346614"/>
                </a:lnTo>
                <a:lnTo>
                  <a:pt x="381380" y="395097"/>
                </a:lnTo>
                <a:lnTo>
                  <a:pt x="441325" y="490981"/>
                </a:lnTo>
                <a:lnTo>
                  <a:pt x="322833" y="490981"/>
                </a:lnTo>
                <a:lnTo>
                  <a:pt x="251078" y="384048"/>
                </a:lnTo>
                <a:lnTo>
                  <a:pt x="233529" y="358096"/>
                </a:lnTo>
                <a:lnTo>
                  <a:pt x="207430" y="322004"/>
                </a:lnTo>
                <a:lnTo>
                  <a:pt x="176825" y="294820"/>
                </a:lnTo>
                <a:lnTo>
                  <a:pt x="135157" y="286339"/>
                </a:lnTo>
                <a:lnTo>
                  <a:pt x="119252" y="286003"/>
                </a:lnTo>
                <a:lnTo>
                  <a:pt x="99060" y="286003"/>
                </a:lnTo>
                <a:lnTo>
                  <a:pt x="9906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89496" y="1666367"/>
            <a:ext cx="399415" cy="508000"/>
          </a:xfrm>
          <a:custGeom>
            <a:avLst/>
            <a:gdLst/>
            <a:ahLst/>
            <a:cxnLst/>
            <a:rect l="l" t="t" r="r" b="b"/>
            <a:pathLst>
              <a:path w="399415" h="508000">
                <a:moveTo>
                  <a:pt x="196850" y="0"/>
                </a:moveTo>
                <a:lnTo>
                  <a:pt x="240188" y="2543"/>
                </a:lnTo>
                <a:lnTo>
                  <a:pt x="277812" y="10160"/>
                </a:lnTo>
                <a:lnTo>
                  <a:pt x="335914" y="40512"/>
                </a:lnTo>
                <a:lnTo>
                  <a:pt x="371586" y="87852"/>
                </a:lnTo>
                <a:lnTo>
                  <a:pt x="385063" y="148717"/>
                </a:lnTo>
                <a:lnTo>
                  <a:pt x="285876" y="153035"/>
                </a:lnTo>
                <a:lnTo>
                  <a:pt x="281807" y="135487"/>
                </a:lnTo>
                <a:lnTo>
                  <a:pt x="275891" y="120570"/>
                </a:lnTo>
                <a:lnTo>
                  <a:pt x="246858" y="91418"/>
                </a:lnTo>
                <a:lnTo>
                  <a:pt x="195833" y="82042"/>
                </a:lnTo>
                <a:lnTo>
                  <a:pt x="175398" y="83159"/>
                </a:lnTo>
                <a:lnTo>
                  <a:pt x="128143" y="99822"/>
                </a:lnTo>
                <a:lnTo>
                  <a:pt x="112394" y="130302"/>
                </a:lnTo>
                <a:lnTo>
                  <a:pt x="113323" y="138680"/>
                </a:lnTo>
                <a:lnTo>
                  <a:pt x="139946" y="168052"/>
                </a:lnTo>
                <a:lnTo>
                  <a:pt x="185475" y="184435"/>
                </a:lnTo>
                <a:lnTo>
                  <a:pt x="252077" y="201537"/>
                </a:lnTo>
                <a:lnTo>
                  <a:pt x="281162" y="210280"/>
                </a:lnTo>
                <a:lnTo>
                  <a:pt x="325247" y="228219"/>
                </a:lnTo>
                <a:lnTo>
                  <a:pt x="368734" y="263151"/>
                </a:lnTo>
                <a:lnTo>
                  <a:pt x="394223" y="313483"/>
                </a:lnTo>
                <a:lnTo>
                  <a:pt x="399160" y="356362"/>
                </a:lnTo>
                <a:lnTo>
                  <a:pt x="397686" y="377098"/>
                </a:lnTo>
                <a:lnTo>
                  <a:pt x="385927" y="416619"/>
                </a:lnTo>
                <a:lnTo>
                  <a:pt x="362735" y="452570"/>
                </a:lnTo>
                <a:lnTo>
                  <a:pt x="329588" y="479950"/>
                </a:lnTo>
                <a:lnTo>
                  <a:pt x="286629" y="497927"/>
                </a:lnTo>
                <a:lnTo>
                  <a:pt x="233237" y="506880"/>
                </a:lnTo>
                <a:lnTo>
                  <a:pt x="202564" y="508000"/>
                </a:lnTo>
                <a:lnTo>
                  <a:pt x="158700" y="505309"/>
                </a:lnTo>
                <a:lnTo>
                  <a:pt x="120253" y="497236"/>
                </a:lnTo>
                <a:lnTo>
                  <a:pt x="59562" y="464947"/>
                </a:lnTo>
                <a:lnTo>
                  <a:pt x="19732" y="412083"/>
                </a:lnTo>
                <a:lnTo>
                  <a:pt x="0" y="339598"/>
                </a:lnTo>
                <a:lnTo>
                  <a:pt x="96392" y="330200"/>
                </a:lnTo>
                <a:lnTo>
                  <a:pt x="101873" y="352871"/>
                </a:lnTo>
                <a:lnTo>
                  <a:pt x="109569" y="372316"/>
                </a:lnTo>
                <a:lnTo>
                  <a:pt x="146180" y="411501"/>
                </a:lnTo>
                <a:lnTo>
                  <a:pt x="203580" y="424307"/>
                </a:lnTo>
                <a:lnTo>
                  <a:pt x="226014" y="423042"/>
                </a:lnTo>
                <a:lnTo>
                  <a:pt x="275717" y="403987"/>
                </a:lnTo>
                <a:lnTo>
                  <a:pt x="298451" y="369786"/>
                </a:lnTo>
                <a:lnTo>
                  <a:pt x="299974" y="356616"/>
                </a:lnTo>
                <a:lnTo>
                  <a:pt x="299333" y="348259"/>
                </a:lnTo>
                <a:lnTo>
                  <a:pt x="275732" y="315610"/>
                </a:lnTo>
                <a:lnTo>
                  <a:pt x="225536" y="297418"/>
                </a:lnTo>
                <a:lnTo>
                  <a:pt x="174751" y="284353"/>
                </a:lnTo>
                <a:lnTo>
                  <a:pt x="137892" y="273895"/>
                </a:lnTo>
                <a:lnTo>
                  <a:pt x="81936" y="249598"/>
                </a:lnTo>
                <a:lnTo>
                  <a:pt x="43102" y="214399"/>
                </a:lnTo>
                <a:lnTo>
                  <a:pt x="20484" y="165060"/>
                </a:lnTo>
                <a:lnTo>
                  <a:pt x="17652" y="137033"/>
                </a:lnTo>
                <a:lnTo>
                  <a:pt x="18986" y="118576"/>
                </a:lnTo>
                <a:lnTo>
                  <a:pt x="38988" y="66802"/>
                </a:lnTo>
                <a:lnTo>
                  <a:pt x="64881" y="38068"/>
                </a:lnTo>
                <a:lnTo>
                  <a:pt x="100202" y="17145"/>
                </a:lnTo>
                <a:lnTo>
                  <a:pt x="144383" y="4286"/>
                </a:lnTo>
                <a:lnTo>
                  <a:pt x="169586" y="1071"/>
                </a:lnTo>
                <a:lnTo>
                  <a:pt x="19685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87797" y="1666367"/>
            <a:ext cx="459105" cy="508000"/>
          </a:xfrm>
          <a:custGeom>
            <a:avLst/>
            <a:gdLst/>
            <a:ahLst/>
            <a:cxnLst/>
            <a:rect l="l" t="t" r="r" b="b"/>
            <a:pathLst>
              <a:path w="459104" h="508000">
                <a:moveTo>
                  <a:pt x="243712" y="0"/>
                </a:moveTo>
                <a:lnTo>
                  <a:pt x="286932" y="2403"/>
                </a:lnTo>
                <a:lnTo>
                  <a:pt x="325151" y="9604"/>
                </a:lnTo>
                <a:lnTo>
                  <a:pt x="386588" y="38354"/>
                </a:lnTo>
                <a:lnTo>
                  <a:pt x="428815" y="84042"/>
                </a:lnTo>
                <a:lnTo>
                  <a:pt x="452754" y="144399"/>
                </a:lnTo>
                <a:lnTo>
                  <a:pt x="354202" y="162813"/>
                </a:lnTo>
                <a:lnTo>
                  <a:pt x="347914" y="145669"/>
                </a:lnTo>
                <a:lnTo>
                  <a:pt x="339328" y="130429"/>
                </a:lnTo>
                <a:lnTo>
                  <a:pt x="300023" y="96496"/>
                </a:lnTo>
                <a:lnTo>
                  <a:pt x="243712" y="84709"/>
                </a:lnTo>
                <a:lnTo>
                  <a:pt x="212899" y="87282"/>
                </a:lnTo>
                <a:lnTo>
                  <a:pt x="161274" y="107908"/>
                </a:lnTo>
                <a:lnTo>
                  <a:pt x="123699" y="149056"/>
                </a:lnTo>
                <a:lnTo>
                  <a:pt x="104511" y="210155"/>
                </a:lnTo>
                <a:lnTo>
                  <a:pt x="102107" y="248158"/>
                </a:lnTo>
                <a:lnTo>
                  <a:pt x="104536" y="289139"/>
                </a:lnTo>
                <a:lnTo>
                  <a:pt x="123967" y="354671"/>
                </a:lnTo>
                <a:lnTo>
                  <a:pt x="161901" y="398371"/>
                </a:lnTo>
                <a:lnTo>
                  <a:pt x="212764" y="420191"/>
                </a:lnTo>
                <a:lnTo>
                  <a:pt x="242697" y="422910"/>
                </a:lnTo>
                <a:lnTo>
                  <a:pt x="258318" y="422148"/>
                </a:lnTo>
                <a:lnTo>
                  <a:pt x="305180" y="410718"/>
                </a:lnTo>
                <a:lnTo>
                  <a:pt x="347186" y="389483"/>
                </a:lnTo>
                <a:lnTo>
                  <a:pt x="358901" y="381127"/>
                </a:lnTo>
                <a:lnTo>
                  <a:pt x="358901" y="318770"/>
                </a:lnTo>
                <a:lnTo>
                  <a:pt x="245490" y="318770"/>
                </a:lnTo>
                <a:lnTo>
                  <a:pt x="245490" y="236093"/>
                </a:lnTo>
                <a:lnTo>
                  <a:pt x="459104" y="236093"/>
                </a:lnTo>
                <a:lnTo>
                  <a:pt x="459104" y="431673"/>
                </a:lnTo>
                <a:lnTo>
                  <a:pt x="420909" y="459978"/>
                </a:lnTo>
                <a:lnTo>
                  <a:pt x="368807" y="484759"/>
                </a:lnTo>
                <a:lnTo>
                  <a:pt x="309372" y="501904"/>
                </a:lnTo>
                <a:lnTo>
                  <a:pt x="249174" y="507619"/>
                </a:lnTo>
                <a:lnTo>
                  <a:pt x="211855" y="505614"/>
                </a:lnTo>
                <a:lnTo>
                  <a:pt x="144696" y="489509"/>
                </a:lnTo>
                <a:lnTo>
                  <a:pt x="87997" y="457450"/>
                </a:lnTo>
                <a:lnTo>
                  <a:pt x="44995" y="411245"/>
                </a:lnTo>
                <a:lnTo>
                  <a:pt x="16180" y="352234"/>
                </a:lnTo>
                <a:lnTo>
                  <a:pt x="1789" y="286892"/>
                </a:lnTo>
                <a:lnTo>
                  <a:pt x="0" y="252222"/>
                </a:lnTo>
                <a:lnTo>
                  <a:pt x="2002" y="214909"/>
                </a:lnTo>
                <a:lnTo>
                  <a:pt x="18055" y="146762"/>
                </a:lnTo>
                <a:lnTo>
                  <a:pt x="50085" y="87876"/>
                </a:lnTo>
                <a:lnTo>
                  <a:pt x="97139" y="42156"/>
                </a:lnTo>
                <a:lnTo>
                  <a:pt x="151290" y="13769"/>
                </a:lnTo>
                <a:lnTo>
                  <a:pt x="210016" y="1525"/>
                </a:lnTo>
                <a:lnTo>
                  <a:pt x="24371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34738" y="1546478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4" h="100330">
                <a:moveTo>
                  <a:pt x="0" y="0"/>
                </a:moveTo>
                <a:lnTo>
                  <a:pt x="105410" y="0"/>
                </a:lnTo>
                <a:lnTo>
                  <a:pt x="151637" y="100203"/>
                </a:lnTo>
                <a:lnTo>
                  <a:pt x="92456" y="10020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45452" y="2154935"/>
            <a:ext cx="899922" cy="518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61961" y="1674748"/>
            <a:ext cx="868934" cy="4909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61021" y="1757807"/>
            <a:ext cx="210185" cy="325120"/>
          </a:xfrm>
          <a:custGeom>
            <a:avLst/>
            <a:gdLst/>
            <a:ahLst/>
            <a:cxnLst/>
            <a:rect l="l" t="t" r="r" b="b"/>
            <a:pathLst>
              <a:path w="210184" h="325119">
                <a:moveTo>
                  <a:pt x="0" y="0"/>
                </a:moveTo>
                <a:lnTo>
                  <a:pt x="0" y="325119"/>
                </a:lnTo>
                <a:lnTo>
                  <a:pt x="74041" y="325119"/>
                </a:lnTo>
                <a:lnTo>
                  <a:pt x="123315" y="322494"/>
                </a:lnTo>
                <a:lnTo>
                  <a:pt x="165488" y="306740"/>
                </a:lnTo>
                <a:lnTo>
                  <a:pt x="194546" y="267989"/>
                </a:lnTo>
                <a:lnTo>
                  <a:pt x="207438" y="213661"/>
                </a:lnTo>
                <a:lnTo>
                  <a:pt x="209930" y="162813"/>
                </a:lnTo>
                <a:lnTo>
                  <a:pt x="209309" y="135979"/>
                </a:lnTo>
                <a:lnTo>
                  <a:pt x="204305" y="92215"/>
                </a:lnTo>
                <a:lnTo>
                  <a:pt x="187912" y="48228"/>
                </a:lnTo>
                <a:lnTo>
                  <a:pt x="162167" y="19950"/>
                </a:lnTo>
                <a:lnTo>
                  <a:pt x="125983" y="4698"/>
                </a:lnTo>
                <a:lnTo>
                  <a:pt x="72388" y="287"/>
                </a:lnTo>
                <a:lnTo>
                  <a:pt x="4457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57516" y="1674748"/>
            <a:ext cx="373380" cy="491490"/>
          </a:xfrm>
          <a:custGeom>
            <a:avLst/>
            <a:gdLst/>
            <a:ahLst/>
            <a:cxnLst/>
            <a:rect l="l" t="t" r="r" b="b"/>
            <a:pathLst>
              <a:path w="373379" h="491489">
                <a:moveTo>
                  <a:pt x="0" y="0"/>
                </a:moveTo>
                <a:lnTo>
                  <a:pt x="363981" y="0"/>
                </a:lnTo>
                <a:lnTo>
                  <a:pt x="363981" y="83058"/>
                </a:lnTo>
                <a:lnTo>
                  <a:pt x="99186" y="83058"/>
                </a:lnTo>
                <a:lnTo>
                  <a:pt x="99186" y="191897"/>
                </a:lnTo>
                <a:lnTo>
                  <a:pt x="345566" y="191897"/>
                </a:lnTo>
                <a:lnTo>
                  <a:pt x="345566" y="274574"/>
                </a:lnTo>
                <a:lnTo>
                  <a:pt x="99186" y="274574"/>
                </a:lnTo>
                <a:lnTo>
                  <a:pt x="99186" y="408177"/>
                </a:lnTo>
                <a:lnTo>
                  <a:pt x="373379" y="408177"/>
                </a:lnTo>
                <a:lnTo>
                  <a:pt x="373379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61961" y="1674748"/>
            <a:ext cx="411480" cy="491490"/>
          </a:xfrm>
          <a:custGeom>
            <a:avLst/>
            <a:gdLst/>
            <a:ahLst/>
            <a:cxnLst/>
            <a:rect l="l" t="t" r="r" b="b"/>
            <a:pathLst>
              <a:path w="411479" h="491489">
                <a:moveTo>
                  <a:pt x="0" y="0"/>
                </a:moveTo>
                <a:lnTo>
                  <a:pt x="181102" y="0"/>
                </a:lnTo>
                <a:lnTo>
                  <a:pt x="209940" y="593"/>
                </a:lnTo>
                <a:lnTo>
                  <a:pt x="256665" y="5304"/>
                </a:lnTo>
                <a:lnTo>
                  <a:pt x="295409" y="16998"/>
                </a:lnTo>
                <a:lnTo>
                  <a:pt x="332366" y="39580"/>
                </a:lnTo>
                <a:lnTo>
                  <a:pt x="362991" y="71729"/>
                </a:lnTo>
                <a:lnTo>
                  <a:pt x="386474" y="111492"/>
                </a:lnTo>
                <a:lnTo>
                  <a:pt x="402478" y="159017"/>
                </a:lnTo>
                <a:lnTo>
                  <a:pt x="410479" y="217068"/>
                </a:lnTo>
                <a:lnTo>
                  <a:pt x="411480" y="250189"/>
                </a:lnTo>
                <a:lnTo>
                  <a:pt x="410549" y="279431"/>
                </a:lnTo>
                <a:lnTo>
                  <a:pt x="403068" y="331628"/>
                </a:lnTo>
                <a:lnTo>
                  <a:pt x="386278" y="380138"/>
                </a:lnTo>
                <a:lnTo>
                  <a:pt x="359989" y="423485"/>
                </a:lnTo>
                <a:lnTo>
                  <a:pt x="329842" y="453207"/>
                </a:lnTo>
                <a:lnTo>
                  <a:pt x="294981" y="472828"/>
                </a:lnTo>
                <a:lnTo>
                  <a:pt x="256426" y="485088"/>
                </a:lnTo>
                <a:lnTo>
                  <a:pt x="212560" y="490319"/>
                </a:lnTo>
                <a:lnTo>
                  <a:pt x="186436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58055" y="2977895"/>
            <a:ext cx="3438905" cy="6469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74184" y="2369439"/>
            <a:ext cx="3408298" cy="627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99072" y="2576195"/>
            <a:ext cx="209423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09104" y="2497708"/>
            <a:ext cx="373380" cy="491490"/>
          </a:xfrm>
          <a:custGeom>
            <a:avLst/>
            <a:gdLst/>
            <a:ahLst/>
            <a:cxnLst/>
            <a:rect l="l" t="t" r="r" b="b"/>
            <a:pathLst>
              <a:path w="373379" h="491489">
                <a:moveTo>
                  <a:pt x="0" y="0"/>
                </a:moveTo>
                <a:lnTo>
                  <a:pt x="363981" y="0"/>
                </a:lnTo>
                <a:lnTo>
                  <a:pt x="363981" y="83057"/>
                </a:lnTo>
                <a:lnTo>
                  <a:pt x="99187" y="83057"/>
                </a:lnTo>
                <a:lnTo>
                  <a:pt x="99187" y="191896"/>
                </a:lnTo>
                <a:lnTo>
                  <a:pt x="345567" y="191896"/>
                </a:lnTo>
                <a:lnTo>
                  <a:pt x="345567" y="274574"/>
                </a:lnTo>
                <a:lnTo>
                  <a:pt x="99187" y="274574"/>
                </a:lnTo>
                <a:lnTo>
                  <a:pt x="99187" y="408177"/>
                </a:lnTo>
                <a:lnTo>
                  <a:pt x="373379" y="408177"/>
                </a:lnTo>
                <a:lnTo>
                  <a:pt x="373379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54825" y="2497708"/>
            <a:ext cx="390525" cy="491490"/>
          </a:xfrm>
          <a:custGeom>
            <a:avLst/>
            <a:gdLst/>
            <a:ahLst/>
            <a:cxnLst/>
            <a:rect l="l" t="t" r="r" b="b"/>
            <a:pathLst>
              <a:path w="390525" h="491489">
                <a:moveTo>
                  <a:pt x="0" y="0"/>
                </a:moveTo>
                <a:lnTo>
                  <a:pt x="390144" y="0"/>
                </a:lnTo>
                <a:lnTo>
                  <a:pt x="390144" y="83057"/>
                </a:lnTo>
                <a:lnTo>
                  <a:pt x="244855" y="83057"/>
                </a:lnTo>
                <a:lnTo>
                  <a:pt x="244855" y="490981"/>
                </a:lnTo>
                <a:lnTo>
                  <a:pt x="145669" y="490981"/>
                </a:lnTo>
                <a:lnTo>
                  <a:pt x="145669" y="83057"/>
                </a:lnTo>
                <a:lnTo>
                  <a:pt x="0" y="8305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96582" y="2497708"/>
            <a:ext cx="99060" cy="491490"/>
          </a:xfrm>
          <a:custGeom>
            <a:avLst/>
            <a:gdLst/>
            <a:ahLst/>
            <a:cxnLst/>
            <a:rect l="l" t="t" r="r" b="b"/>
            <a:pathLst>
              <a:path w="99059" h="491489">
                <a:moveTo>
                  <a:pt x="0" y="0"/>
                </a:moveTo>
                <a:lnTo>
                  <a:pt x="99060" y="0"/>
                </a:lnTo>
                <a:lnTo>
                  <a:pt x="9906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04584" y="2497708"/>
            <a:ext cx="441325" cy="491490"/>
          </a:xfrm>
          <a:custGeom>
            <a:avLst/>
            <a:gdLst/>
            <a:ahLst/>
            <a:cxnLst/>
            <a:rect l="l" t="t" r="r" b="b"/>
            <a:pathLst>
              <a:path w="441325" h="491489">
                <a:moveTo>
                  <a:pt x="0" y="0"/>
                </a:moveTo>
                <a:lnTo>
                  <a:pt x="208661" y="0"/>
                </a:lnTo>
                <a:lnTo>
                  <a:pt x="245308" y="831"/>
                </a:lnTo>
                <a:lnTo>
                  <a:pt x="302458" y="7447"/>
                </a:lnTo>
                <a:lnTo>
                  <a:pt x="339891" y="21141"/>
                </a:lnTo>
                <a:lnTo>
                  <a:pt x="380111" y="60325"/>
                </a:lnTo>
                <a:lnTo>
                  <a:pt x="396113" y="96519"/>
                </a:lnTo>
                <a:lnTo>
                  <a:pt x="401446" y="137667"/>
                </a:lnTo>
                <a:lnTo>
                  <a:pt x="399422" y="164078"/>
                </a:lnTo>
                <a:lnTo>
                  <a:pt x="383230" y="209659"/>
                </a:lnTo>
                <a:lnTo>
                  <a:pt x="350773" y="245191"/>
                </a:lnTo>
                <a:lnTo>
                  <a:pt x="302196" y="267912"/>
                </a:lnTo>
                <a:lnTo>
                  <a:pt x="271906" y="274319"/>
                </a:lnTo>
                <a:lnTo>
                  <a:pt x="287291" y="283892"/>
                </a:lnTo>
                <a:lnTo>
                  <a:pt x="324992" y="315467"/>
                </a:lnTo>
                <a:lnTo>
                  <a:pt x="349567" y="346614"/>
                </a:lnTo>
                <a:lnTo>
                  <a:pt x="381381" y="395096"/>
                </a:lnTo>
                <a:lnTo>
                  <a:pt x="441324" y="490981"/>
                </a:lnTo>
                <a:lnTo>
                  <a:pt x="322834" y="490981"/>
                </a:lnTo>
                <a:lnTo>
                  <a:pt x="251078" y="384048"/>
                </a:lnTo>
                <a:lnTo>
                  <a:pt x="233529" y="358096"/>
                </a:lnTo>
                <a:lnTo>
                  <a:pt x="207430" y="322004"/>
                </a:lnTo>
                <a:lnTo>
                  <a:pt x="176825" y="294820"/>
                </a:lnTo>
                <a:lnTo>
                  <a:pt x="135157" y="286339"/>
                </a:lnTo>
                <a:lnTo>
                  <a:pt x="119252" y="286003"/>
                </a:lnTo>
                <a:lnTo>
                  <a:pt x="99060" y="286003"/>
                </a:lnTo>
                <a:lnTo>
                  <a:pt x="9906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08269" y="2497708"/>
            <a:ext cx="391795" cy="499745"/>
          </a:xfrm>
          <a:custGeom>
            <a:avLst/>
            <a:gdLst/>
            <a:ahLst/>
            <a:cxnLst/>
            <a:rect l="l" t="t" r="r" b="b"/>
            <a:pathLst>
              <a:path w="391795" h="499744">
                <a:moveTo>
                  <a:pt x="0" y="0"/>
                </a:moveTo>
                <a:lnTo>
                  <a:pt x="99059" y="0"/>
                </a:lnTo>
                <a:lnTo>
                  <a:pt x="99059" y="265938"/>
                </a:lnTo>
                <a:lnTo>
                  <a:pt x="99298" y="294776"/>
                </a:lnTo>
                <a:lnTo>
                  <a:pt x="101203" y="335786"/>
                </a:lnTo>
                <a:lnTo>
                  <a:pt x="113553" y="375126"/>
                </a:lnTo>
                <a:lnTo>
                  <a:pt x="146192" y="404348"/>
                </a:lnTo>
                <a:lnTo>
                  <a:pt x="198627" y="414527"/>
                </a:lnTo>
                <a:lnTo>
                  <a:pt x="218392" y="413456"/>
                </a:lnTo>
                <a:lnTo>
                  <a:pt x="262254" y="397382"/>
                </a:lnTo>
                <a:lnTo>
                  <a:pt x="288035" y="354964"/>
                </a:lnTo>
                <a:lnTo>
                  <a:pt x="292072" y="298654"/>
                </a:lnTo>
                <a:lnTo>
                  <a:pt x="292353" y="271652"/>
                </a:lnTo>
                <a:lnTo>
                  <a:pt x="292353" y="0"/>
                </a:lnTo>
                <a:lnTo>
                  <a:pt x="391413" y="0"/>
                </a:lnTo>
                <a:lnTo>
                  <a:pt x="391413" y="257810"/>
                </a:lnTo>
                <a:lnTo>
                  <a:pt x="390913" y="298767"/>
                </a:lnTo>
                <a:lnTo>
                  <a:pt x="386913" y="361251"/>
                </a:lnTo>
                <a:lnTo>
                  <a:pt x="378557" y="400331"/>
                </a:lnTo>
                <a:lnTo>
                  <a:pt x="353821" y="444373"/>
                </a:lnTo>
                <a:lnTo>
                  <a:pt x="313209" y="476305"/>
                </a:lnTo>
                <a:lnTo>
                  <a:pt x="276558" y="490878"/>
                </a:lnTo>
                <a:lnTo>
                  <a:pt x="229314" y="498308"/>
                </a:lnTo>
                <a:lnTo>
                  <a:pt x="201548" y="499237"/>
                </a:lnTo>
                <a:lnTo>
                  <a:pt x="168523" y="498234"/>
                </a:lnTo>
                <a:lnTo>
                  <a:pt x="115234" y="490182"/>
                </a:lnTo>
                <a:lnTo>
                  <a:pt x="77755" y="474339"/>
                </a:lnTo>
                <a:lnTo>
                  <a:pt x="37464" y="440816"/>
                </a:lnTo>
                <a:lnTo>
                  <a:pt x="13962" y="400508"/>
                </a:lnTo>
                <a:lnTo>
                  <a:pt x="5464" y="362815"/>
                </a:lnTo>
                <a:lnTo>
                  <a:pt x="615" y="300521"/>
                </a:lnTo>
                <a:lnTo>
                  <a:pt x="0" y="26187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56403" y="2497708"/>
            <a:ext cx="373380" cy="491490"/>
          </a:xfrm>
          <a:custGeom>
            <a:avLst/>
            <a:gdLst/>
            <a:ahLst/>
            <a:cxnLst/>
            <a:rect l="l" t="t" r="r" b="b"/>
            <a:pathLst>
              <a:path w="373379" h="491489">
                <a:moveTo>
                  <a:pt x="0" y="0"/>
                </a:moveTo>
                <a:lnTo>
                  <a:pt x="363982" y="0"/>
                </a:lnTo>
                <a:lnTo>
                  <a:pt x="363982" y="83057"/>
                </a:lnTo>
                <a:lnTo>
                  <a:pt x="99187" y="83057"/>
                </a:lnTo>
                <a:lnTo>
                  <a:pt x="99187" y="191896"/>
                </a:lnTo>
                <a:lnTo>
                  <a:pt x="345567" y="191896"/>
                </a:lnTo>
                <a:lnTo>
                  <a:pt x="345567" y="274574"/>
                </a:lnTo>
                <a:lnTo>
                  <a:pt x="99187" y="274574"/>
                </a:lnTo>
                <a:lnTo>
                  <a:pt x="99187" y="408177"/>
                </a:lnTo>
                <a:lnTo>
                  <a:pt x="373380" y="408177"/>
                </a:lnTo>
                <a:lnTo>
                  <a:pt x="37338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96204" y="2489326"/>
            <a:ext cx="427990" cy="508000"/>
          </a:xfrm>
          <a:custGeom>
            <a:avLst/>
            <a:gdLst/>
            <a:ahLst/>
            <a:cxnLst/>
            <a:rect l="l" t="t" r="r" b="b"/>
            <a:pathLst>
              <a:path w="427989" h="508000">
                <a:moveTo>
                  <a:pt x="229743" y="0"/>
                </a:moveTo>
                <a:lnTo>
                  <a:pt x="272676" y="3331"/>
                </a:lnTo>
                <a:lnTo>
                  <a:pt x="311372" y="13319"/>
                </a:lnTo>
                <a:lnTo>
                  <a:pt x="345828" y="29950"/>
                </a:lnTo>
                <a:lnTo>
                  <a:pt x="376047" y="53212"/>
                </a:lnTo>
                <a:lnTo>
                  <a:pt x="405384" y="91614"/>
                </a:lnTo>
                <a:lnTo>
                  <a:pt x="426339" y="143637"/>
                </a:lnTo>
                <a:lnTo>
                  <a:pt x="328168" y="167132"/>
                </a:lnTo>
                <a:lnTo>
                  <a:pt x="322617" y="149062"/>
                </a:lnTo>
                <a:lnTo>
                  <a:pt x="314721" y="132968"/>
                </a:lnTo>
                <a:lnTo>
                  <a:pt x="277294" y="97139"/>
                </a:lnTo>
                <a:lnTo>
                  <a:pt x="224662" y="84709"/>
                </a:lnTo>
                <a:lnTo>
                  <a:pt x="198687" y="87161"/>
                </a:lnTo>
                <a:lnTo>
                  <a:pt x="154404" y="106783"/>
                </a:lnTo>
                <a:lnTo>
                  <a:pt x="121288" y="146544"/>
                </a:lnTo>
                <a:lnTo>
                  <a:pt x="104247" y="210016"/>
                </a:lnTo>
                <a:lnTo>
                  <a:pt x="102108" y="250825"/>
                </a:lnTo>
                <a:lnTo>
                  <a:pt x="104203" y="294044"/>
                </a:lnTo>
                <a:lnTo>
                  <a:pt x="120967" y="360338"/>
                </a:lnTo>
                <a:lnTo>
                  <a:pt x="153642" y="400728"/>
                </a:lnTo>
                <a:lnTo>
                  <a:pt x="197179" y="420453"/>
                </a:lnTo>
                <a:lnTo>
                  <a:pt x="222758" y="422910"/>
                </a:lnTo>
                <a:lnTo>
                  <a:pt x="241786" y="421340"/>
                </a:lnTo>
                <a:lnTo>
                  <a:pt x="290703" y="397890"/>
                </a:lnTo>
                <a:lnTo>
                  <a:pt x="315150" y="365521"/>
                </a:lnTo>
                <a:lnTo>
                  <a:pt x="331597" y="318770"/>
                </a:lnTo>
                <a:lnTo>
                  <a:pt x="427609" y="349250"/>
                </a:lnTo>
                <a:lnTo>
                  <a:pt x="414728" y="386869"/>
                </a:lnTo>
                <a:lnTo>
                  <a:pt x="378013" y="446583"/>
                </a:lnTo>
                <a:lnTo>
                  <a:pt x="326751" y="485705"/>
                </a:lnTo>
                <a:lnTo>
                  <a:pt x="261512" y="505188"/>
                </a:lnTo>
                <a:lnTo>
                  <a:pt x="223774" y="507619"/>
                </a:lnTo>
                <a:lnTo>
                  <a:pt x="177006" y="503449"/>
                </a:lnTo>
                <a:lnTo>
                  <a:pt x="134620" y="490934"/>
                </a:lnTo>
                <a:lnTo>
                  <a:pt x="96615" y="470060"/>
                </a:lnTo>
                <a:lnTo>
                  <a:pt x="62992" y="440817"/>
                </a:lnTo>
                <a:lnTo>
                  <a:pt x="35415" y="404387"/>
                </a:lnTo>
                <a:lnTo>
                  <a:pt x="15732" y="361791"/>
                </a:lnTo>
                <a:lnTo>
                  <a:pt x="3931" y="313051"/>
                </a:lnTo>
                <a:lnTo>
                  <a:pt x="0" y="258190"/>
                </a:lnTo>
                <a:lnTo>
                  <a:pt x="3954" y="200352"/>
                </a:lnTo>
                <a:lnTo>
                  <a:pt x="15827" y="149336"/>
                </a:lnTo>
                <a:lnTo>
                  <a:pt x="35629" y="105154"/>
                </a:lnTo>
                <a:lnTo>
                  <a:pt x="63373" y="67818"/>
                </a:lnTo>
                <a:lnTo>
                  <a:pt x="97494" y="38147"/>
                </a:lnTo>
                <a:lnTo>
                  <a:pt x="136604" y="16954"/>
                </a:lnTo>
                <a:lnTo>
                  <a:pt x="180691" y="4238"/>
                </a:lnTo>
                <a:lnTo>
                  <a:pt x="22974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74184" y="2489326"/>
            <a:ext cx="399415" cy="508000"/>
          </a:xfrm>
          <a:custGeom>
            <a:avLst/>
            <a:gdLst/>
            <a:ahLst/>
            <a:cxnLst/>
            <a:rect l="l" t="t" r="r" b="b"/>
            <a:pathLst>
              <a:path w="399414" h="508000">
                <a:moveTo>
                  <a:pt x="196850" y="0"/>
                </a:moveTo>
                <a:lnTo>
                  <a:pt x="240188" y="2543"/>
                </a:lnTo>
                <a:lnTo>
                  <a:pt x="277812" y="10160"/>
                </a:lnTo>
                <a:lnTo>
                  <a:pt x="335914" y="40512"/>
                </a:lnTo>
                <a:lnTo>
                  <a:pt x="371586" y="87852"/>
                </a:lnTo>
                <a:lnTo>
                  <a:pt x="385063" y="148717"/>
                </a:lnTo>
                <a:lnTo>
                  <a:pt x="285876" y="153035"/>
                </a:lnTo>
                <a:lnTo>
                  <a:pt x="281807" y="135487"/>
                </a:lnTo>
                <a:lnTo>
                  <a:pt x="275891" y="120570"/>
                </a:lnTo>
                <a:lnTo>
                  <a:pt x="246858" y="91418"/>
                </a:lnTo>
                <a:lnTo>
                  <a:pt x="195834" y="82042"/>
                </a:lnTo>
                <a:lnTo>
                  <a:pt x="175398" y="83159"/>
                </a:lnTo>
                <a:lnTo>
                  <a:pt x="128142" y="99822"/>
                </a:lnTo>
                <a:lnTo>
                  <a:pt x="112394" y="130301"/>
                </a:lnTo>
                <a:lnTo>
                  <a:pt x="113323" y="138680"/>
                </a:lnTo>
                <a:lnTo>
                  <a:pt x="139946" y="168052"/>
                </a:lnTo>
                <a:lnTo>
                  <a:pt x="185475" y="184435"/>
                </a:lnTo>
                <a:lnTo>
                  <a:pt x="252077" y="201537"/>
                </a:lnTo>
                <a:lnTo>
                  <a:pt x="281162" y="210280"/>
                </a:lnTo>
                <a:lnTo>
                  <a:pt x="325247" y="228219"/>
                </a:lnTo>
                <a:lnTo>
                  <a:pt x="368734" y="263151"/>
                </a:lnTo>
                <a:lnTo>
                  <a:pt x="394223" y="313483"/>
                </a:lnTo>
                <a:lnTo>
                  <a:pt x="399161" y="356362"/>
                </a:lnTo>
                <a:lnTo>
                  <a:pt x="397686" y="377098"/>
                </a:lnTo>
                <a:lnTo>
                  <a:pt x="385927" y="416619"/>
                </a:lnTo>
                <a:lnTo>
                  <a:pt x="362735" y="452570"/>
                </a:lnTo>
                <a:lnTo>
                  <a:pt x="329588" y="479950"/>
                </a:lnTo>
                <a:lnTo>
                  <a:pt x="286629" y="497927"/>
                </a:lnTo>
                <a:lnTo>
                  <a:pt x="233237" y="506880"/>
                </a:lnTo>
                <a:lnTo>
                  <a:pt x="202564" y="508000"/>
                </a:lnTo>
                <a:lnTo>
                  <a:pt x="158700" y="505309"/>
                </a:lnTo>
                <a:lnTo>
                  <a:pt x="120253" y="497236"/>
                </a:lnTo>
                <a:lnTo>
                  <a:pt x="59562" y="464947"/>
                </a:lnTo>
                <a:lnTo>
                  <a:pt x="19732" y="412083"/>
                </a:lnTo>
                <a:lnTo>
                  <a:pt x="0" y="339598"/>
                </a:lnTo>
                <a:lnTo>
                  <a:pt x="96392" y="330200"/>
                </a:lnTo>
                <a:lnTo>
                  <a:pt x="101873" y="352871"/>
                </a:lnTo>
                <a:lnTo>
                  <a:pt x="109569" y="372316"/>
                </a:lnTo>
                <a:lnTo>
                  <a:pt x="146180" y="411501"/>
                </a:lnTo>
                <a:lnTo>
                  <a:pt x="203580" y="424307"/>
                </a:lnTo>
                <a:lnTo>
                  <a:pt x="226014" y="423042"/>
                </a:lnTo>
                <a:lnTo>
                  <a:pt x="275716" y="403987"/>
                </a:lnTo>
                <a:lnTo>
                  <a:pt x="298451" y="369786"/>
                </a:lnTo>
                <a:lnTo>
                  <a:pt x="299974" y="356615"/>
                </a:lnTo>
                <a:lnTo>
                  <a:pt x="299333" y="348259"/>
                </a:lnTo>
                <a:lnTo>
                  <a:pt x="275732" y="315610"/>
                </a:lnTo>
                <a:lnTo>
                  <a:pt x="225536" y="297418"/>
                </a:lnTo>
                <a:lnTo>
                  <a:pt x="174751" y="284352"/>
                </a:lnTo>
                <a:lnTo>
                  <a:pt x="137892" y="273895"/>
                </a:lnTo>
                <a:lnTo>
                  <a:pt x="81936" y="249598"/>
                </a:lnTo>
                <a:lnTo>
                  <a:pt x="43102" y="214399"/>
                </a:lnTo>
                <a:lnTo>
                  <a:pt x="20484" y="165060"/>
                </a:lnTo>
                <a:lnTo>
                  <a:pt x="17652" y="137033"/>
                </a:lnTo>
                <a:lnTo>
                  <a:pt x="18986" y="118576"/>
                </a:lnTo>
                <a:lnTo>
                  <a:pt x="38988" y="66801"/>
                </a:lnTo>
                <a:lnTo>
                  <a:pt x="64881" y="38068"/>
                </a:lnTo>
                <a:lnTo>
                  <a:pt x="100202" y="17145"/>
                </a:lnTo>
                <a:lnTo>
                  <a:pt x="144383" y="4286"/>
                </a:lnTo>
                <a:lnTo>
                  <a:pt x="169586" y="1071"/>
                </a:lnTo>
                <a:lnTo>
                  <a:pt x="19685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35088" y="2369439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5" h="100330">
                <a:moveTo>
                  <a:pt x="46227" y="0"/>
                </a:moveTo>
                <a:lnTo>
                  <a:pt x="151637" y="0"/>
                </a:lnTo>
                <a:lnTo>
                  <a:pt x="59562" y="100202"/>
                </a:lnTo>
                <a:lnTo>
                  <a:pt x="0" y="100202"/>
                </a:lnTo>
                <a:lnTo>
                  <a:pt x="4622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82388" y="2369439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4" h="100330">
                <a:moveTo>
                  <a:pt x="46227" y="0"/>
                </a:moveTo>
                <a:lnTo>
                  <a:pt x="151637" y="0"/>
                </a:lnTo>
                <a:lnTo>
                  <a:pt x="59562" y="100202"/>
                </a:lnTo>
                <a:lnTo>
                  <a:pt x="0" y="100202"/>
                </a:lnTo>
                <a:lnTo>
                  <a:pt x="4622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49752" y="3800855"/>
            <a:ext cx="5260086" cy="5280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66896" y="3312286"/>
            <a:ext cx="5229098" cy="50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36154" y="3435222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4" h="182245">
                <a:moveTo>
                  <a:pt x="66294" y="0"/>
                </a:moveTo>
                <a:lnTo>
                  <a:pt x="0" y="182118"/>
                </a:lnTo>
                <a:lnTo>
                  <a:pt x="133985" y="182118"/>
                </a:lnTo>
                <a:lnTo>
                  <a:pt x="6629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37021" y="3403727"/>
            <a:ext cx="210185" cy="325120"/>
          </a:xfrm>
          <a:custGeom>
            <a:avLst/>
            <a:gdLst/>
            <a:ahLst/>
            <a:cxnLst/>
            <a:rect l="l" t="t" r="r" b="b"/>
            <a:pathLst>
              <a:path w="210185" h="325120">
                <a:moveTo>
                  <a:pt x="0" y="0"/>
                </a:moveTo>
                <a:lnTo>
                  <a:pt x="0" y="325120"/>
                </a:lnTo>
                <a:lnTo>
                  <a:pt x="74040" y="325120"/>
                </a:lnTo>
                <a:lnTo>
                  <a:pt x="123315" y="322494"/>
                </a:lnTo>
                <a:lnTo>
                  <a:pt x="165488" y="306740"/>
                </a:lnTo>
                <a:lnTo>
                  <a:pt x="194546" y="267989"/>
                </a:lnTo>
                <a:lnTo>
                  <a:pt x="207438" y="213661"/>
                </a:lnTo>
                <a:lnTo>
                  <a:pt x="209930" y="162813"/>
                </a:lnTo>
                <a:lnTo>
                  <a:pt x="209309" y="135979"/>
                </a:lnTo>
                <a:lnTo>
                  <a:pt x="204305" y="92215"/>
                </a:lnTo>
                <a:lnTo>
                  <a:pt x="187912" y="48228"/>
                </a:lnTo>
                <a:lnTo>
                  <a:pt x="162167" y="19950"/>
                </a:lnTo>
                <a:lnTo>
                  <a:pt x="125983" y="4699"/>
                </a:lnTo>
                <a:lnTo>
                  <a:pt x="72388" y="287"/>
                </a:lnTo>
                <a:lnTo>
                  <a:pt x="4457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90084" y="3399154"/>
            <a:ext cx="209423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43858" y="3396996"/>
            <a:ext cx="271780" cy="338455"/>
          </a:xfrm>
          <a:custGeom>
            <a:avLst/>
            <a:gdLst/>
            <a:ahLst/>
            <a:cxnLst/>
            <a:rect l="l" t="t" r="r" b="b"/>
            <a:pathLst>
              <a:path w="271779" h="338454">
                <a:moveTo>
                  <a:pt x="136270" y="0"/>
                </a:moveTo>
                <a:lnTo>
                  <a:pt x="80978" y="10540"/>
                </a:lnTo>
                <a:lnTo>
                  <a:pt x="37591" y="42037"/>
                </a:lnTo>
                <a:lnTo>
                  <a:pt x="9413" y="94789"/>
                </a:lnTo>
                <a:lnTo>
                  <a:pt x="0" y="168782"/>
                </a:lnTo>
                <a:lnTo>
                  <a:pt x="2407" y="207978"/>
                </a:lnTo>
                <a:lnTo>
                  <a:pt x="21699" y="271224"/>
                </a:lnTo>
                <a:lnTo>
                  <a:pt x="59136" y="314037"/>
                </a:lnTo>
                <a:lnTo>
                  <a:pt x="107955" y="335512"/>
                </a:lnTo>
                <a:lnTo>
                  <a:pt x="136270" y="338200"/>
                </a:lnTo>
                <a:lnTo>
                  <a:pt x="164633" y="335533"/>
                </a:lnTo>
                <a:lnTo>
                  <a:pt x="213262" y="314197"/>
                </a:lnTo>
                <a:lnTo>
                  <a:pt x="250221" y="271525"/>
                </a:lnTo>
                <a:lnTo>
                  <a:pt x="269271" y="207517"/>
                </a:lnTo>
                <a:lnTo>
                  <a:pt x="271652" y="167512"/>
                </a:lnTo>
                <a:lnTo>
                  <a:pt x="269341" y="127986"/>
                </a:lnTo>
                <a:lnTo>
                  <a:pt x="250811" y="64982"/>
                </a:lnTo>
                <a:lnTo>
                  <a:pt x="214566" y="23360"/>
                </a:lnTo>
                <a:lnTo>
                  <a:pt x="165417" y="2595"/>
                </a:lnTo>
                <a:lnTo>
                  <a:pt x="13627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83882" y="3324733"/>
            <a:ext cx="346075" cy="487045"/>
          </a:xfrm>
          <a:custGeom>
            <a:avLst/>
            <a:gdLst/>
            <a:ahLst/>
            <a:cxnLst/>
            <a:rect l="l" t="t" r="r" b="b"/>
            <a:pathLst>
              <a:path w="346075" h="487045">
                <a:moveTo>
                  <a:pt x="0" y="0"/>
                </a:moveTo>
                <a:lnTo>
                  <a:pt x="99187" y="0"/>
                </a:lnTo>
                <a:lnTo>
                  <a:pt x="99187" y="404113"/>
                </a:lnTo>
                <a:lnTo>
                  <a:pt x="345567" y="404113"/>
                </a:lnTo>
                <a:lnTo>
                  <a:pt x="345567" y="486917"/>
                </a:lnTo>
                <a:lnTo>
                  <a:pt x="0" y="48691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46976" y="3317494"/>
            <a:ext cx="110871" cy="2127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04581" y="3320669"/>
            <a:ext cx="391795" cy="499745"/>
          </a:xfrm>
          <a:custGeom>
            <a:avLst/>
            <a:gdLst/>
            <a:ahLst/>
            <a:cxnLst/>
            <a:rect l="l" t="t" r="r" b="b"/>
            <a:pathLst>
              <a:path w="391795" h="499745">
                <a:moveTo>
                  <a:pt x="0" y="0"/>
                </a:moveTo>
                <a:lnTo>
                  <a:pt x="99060" y="0"/>
                </a:lnTo>
                <a:lnTo>
                  <a:pt x="99060" y="265938"/>
                </a:lnTo>
                <a:lnTo>
                  <a:pt x="99298" y="294776"/>
                </a:lnTo>
                <a:lnTo>
                  <a:pt x="101203" y="335786"/>
                </a:lnTo>
                <a:lnTo>
                  <a:pt x="113553" y="375126"/>
                </a:lnTo>
                <a:lnTo>
                  <a:pt x="146192" y="404348"/>
                </a:lnTo>
                <a:lnTo>
                  <a:pt x="198627" y="414527"/>
                </a:lnTo>
                <a:lnTo>
                  <a:pt x="218392" y="413456"/>
                </a:lnTo>
                <a:lnTo>
                  <a:pt x="262254" y="397382"/>
                </a:lnTo>
                <a:lnTo>
                  <a:pt x="288036" y="354964"/>
                </a:lnTo>
                <a:lnTo>
                  <a:pt x="292072" y="298654"/>
                </a:lnTo>
                <a:lnTo>
                  <a:pt x="292353" y="271652"/>
                </a:lnTo>
                <a:lnTo>
                  <a:pt x="292353" y="0"/>
                </a:lnTo>
                <a:lnTo>
                  <a:pt x="391414" y="0"/>
                </a:lnTo>
                <a:lnTo>
                  <a:pt x="391414" y="257809"/>
                </a:lnTo>
                <a:lnTo>
                  <a:pt x="390913" y="298767"/>
                </a:lnTo>
                <a:lnTo>
                  <a:pt x="386913" y="361251"/>
                </a:lnTo>
                <a:lnTo>
                  <a:pt x="378557" y="400331"/>
                </a:lnTo>
                <a:lnTo>
                  <a:pt x="353822" y="444372"/>
                </a:lnTo>
                <a:lnTo>
                  <a:pt x="313209" y="476305"/>
                </a:lnTo>
                <a:lnTo>
                  <a:pt x="276558" y="490878"/>
                </a:lnTo>
                <a:lnTo>
                  <a:pt x="229314" y="498308"/>
                </a:lnTo>
                <a:lnTo>
                  <a:pt x="201549" y="499236"/>
                </a:lnTo>
                <a:lnTo>
                  <a:pt x="168523" y="498234"/>
                </a:lnTo>
                <a:lnTo>
                  <a:pt x="115234" y="490182"/>
                </a:lnTo>
                <a:lnTo>
                  <a:pt x="77755" y="474339"/>
                </a:lnTo>
                <a:lnTo>
                  <a:pt x="37465" y="440816"/>
                </a:lnTo>
                <a:lnTo>
                  <a:pt x="13962" y="400508"/>
                </a:lnTo>
                <a:lnTo>
                  <a:pt x="5464" y="362815"/>
                </a:lnTo>
                <a:lnTo>
                  <a:pt x="615" y="300521"/>
                </a:lnTo>
                <a:lnTo>
                  <a:pt x="0" y="26187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60005" y="3320669"/>
            <a:ext cx="492759" cy="491490"/>
          </a:xfrm>
          <a:custGeom>
            <a:avLst/>
            <a:gdLst/>
            <a:ahLst/>
            <a:cxnLst/>
            <a:rect l="l" t="t" r="r" b="b"/>
            <a:pathLst>
              <a:path w="492759" h="491489">
                <a:moveTo>
                  <a:pt x="191262" y="0"/>
                </a:moveTo>
                <a:lnTo>
                  <a:pt x="296037" y="0"/>
                </a:lnTo>
                <a:lnTo>
                  <a:pt x="492633" y="490981"/>
                </a:lnTo>
                <a:lnTo>
                  <a:pt x="384810" y="490981"/>
                </a:lnTo>
                <a:lnTo>
                  <a:pt x="342011" y="379475"/>
                </a:lnTo>
                <a:lnTo>
                  <a:pt x="145669" y="379475"/>
                </a:lnTo>
                <a:lnTo>
                  <a:pt x="105155" y="490981"/>
                </a:lnTo>
                <a:lnTo>
                  <a:pt x="0" y="490981"/>
                </a:lnTo>
                <a:lnTo>
                  <a:pt x="19126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52716" y="3320669"/>
            <a:ext cx="373380" cy="491490"/>
          </a:xfrm>
          <a:custGeom>
            <a:avLst/>
            <a:gdLst/>
            <a:ahLst/>
            <a:cxnLst/>
            <a:rect l="l" t="t" r="r" b="b"/>
            <a:pathLst>
              <a:path w="373379" h="491489">
                <a:moveTo>
                  <a:pt x="0" y="0"/>
                </a:moveTo>
                <a:lnTo>
                  <a:pt x="363981" y="0"/>
                </a:lnTo>
                <a:lnTo>
                  <a:pt x="363981" y="83057"/>
                </a:lnTo>
                <a:lnTo>
                  <a:pt x="99186" y="83057"/>
                </a:lnTo>
                <a:lnTo>
                  <a:pt x="99186" y="191896"/>
                </a:lnTo>
                <a:lnTo>
                  <a:pt x="345566" y="191896"/>
                </a:lnTo>
                <a:lnTo>
                  <a:pt x="345566" y="274573"/>
                </a:lnTo>
                <a:lnTo>
                  <a:pt x="99186" y="274573"/>
                </a:lnTo>
                <a:lnTo>
                  <a:pt x="99186" y="408177"/>
                </a:lnTo>
                <a:lnTo>
                  <a:pt x="373379" y="408177"/>
                </a:lnTo>
                <a:lnTo>
                  <a:pt x="373379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33515" y="3320669"/>
            <a:ext cx="373380" cy="491490"/>
          </a:xfrm>
          <a:custGeom>
            <a:avLst/>
            <a:gdLst/>
            <a:ahLst/>
            <a:cxnLst/>
            <a:rect l="l" t="t" r="r" b="b"/>
            <a:pathLst>
              <a:path w="373379" h="491489">
                <a:moveTo>
                  <a:pt x="0" y="0"/>
                </a:moveTo>
                <a:lnTo>
                  <a:pt x="363982" y="0"/>
                </a:lnTo>
                <a:lnTo>
                  <a:pt x="363982" y="83057"/>
                </a:lnTo>
                <a:lnTo>
                  <a:pt x="99187" y="83057"/>
                </a:lnTo>
                <a:lnTo>
                  <a:pt x="99187" y="191896"/>
                </a:lnTo>
                <a:lnTo>
                  <a:pt x="345567" y="191896"/>
                </a:lnTo>
                <a:lnTo>
                  <a:pt x="345567" y="274573"/>
                </a:lnTo>
                <a:lnTo>
                  <a:pt x="99187" y="274573"/>
                </a:lnTo>
                <a:lnTo>
                  <a:pt x="99187" y="408177"/>
                </a:lnTo>
                <a:lnTo>
                  <a:pt x="373380" y="408177"/>
                </a:lnTo>
                <a:lnTo>
                  <a:pt x="37338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37961" y="3320669"/>
            <a:ext cx="411480" cy="491490"/>
          </a:xfrm>
          <a:custGeom>
            <a:avLst/>
            <a:gdLst/>
            <a:ahLst/>
            <a:cxnLst/>
            <a:rect l="l" t="t" r="r" b="b"/>
            <a:pathLst>
              <a:path w="411479" h="491489">
                <a:moveTo>
                  <a:pt x="0" y="0"/>
                </a:moveTo>
                <a:lnTo>
                  <a:pt x="181101" y="0"/>
                </a:lnTo>
                <a:lnTo>
                  <a:pt x="209940" y="593"/>
                </a:lnTo>
                <a:lnTo>
                  <a:pt x="256665" y="5304"/>
                </a:lnTo>
                <a:lnTo>
                  <a:pt x="295409" y="16998"/>
                </a:lnTo>
                <a:lnTo>
                  <a:pt x="332366" y="39580"/>
                </a:lnTo>
                <a:lnTo>
                  <a:pt x="362991" y="71729"/>
                </a:lnTo>
                <a:lnTo>
                  <a:pt x="386474" y="111492"/>
                </a:lnTo>
                <a:lnTo>
                  <a:pt x="402478" y="159017"/>
                </a:lnTo>
                <a:lnTo>
                  <a:pt x="410479" y="217068"/>
                </a:lnTo>
                <a:lnTo>
                  <a:pt x="411479" y="250189"/>
                </a:lnTo>
                <a:lnTo>
                  <a:pt x="410549" y="279431"/>
                </a:lnTo>
                <a:lnTo>
                  <a:pt x="403068" y="331628"/>
                </a:lnTo>
                <a:lnTo>
                  <a:pt x="386278" y="380138"/>
                </a:lnTo>
                <a:lnTo>
                  <a:pt x="359989" y="423485"/>
                </a:lnTo>
                <a:lnTo>
                  <a:pt x="329842" y="453207"/>
                </a:lnTo>
                <a:lnTo>
                  <a:pt x="294981" y="472828"/>
                </a:lnTo>
                <a:lnTo>
                  <a:pt x="256426" y="485088"/>
                </a:lnTo>
                <a:lnTo>
                  <a:pt x="212560" y="490319"/>
                </a:lnTo>
                <a:lnTo>
                  <a:pt x="186436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95596" y="3320669"/>
            <a:ext cx="441325" cy="491490"/>
          </a:xfrm>
          <a:custGeom>
            <a:avLst/>
            <a:gdLst/>
            <a:ahLst/>
            <a:cxnLst/>
            <a:rect l="l" t="t" r="r" b="b"/>
            <a:pathLst>
              <a:path w="441325" h="491489">
                <a:moveTo>
                  <a:pt x="0" y="0"/>
                </a:moveTo>
                <a:lnTo>
                  <a:pt x="208661" y="0"/>
                </a:lnTo>
                <a:lnTo>
                  <a:pt x="245308" y="831"/>
                </a:lnTo>
                <a:lnTo>
                  <a:pt x="302458" y="7447"/>
                </a:lnTo>
                <a:lnTo>
                  <a:pt x="339891" y="21141"/>
                </a:lnTo>
                <a:lnTo>
                  <a:pt x="380111" y="60325"/>
                </a:lnTo>
                <a:lnTo>
                  <a:pt x="396113" y="96519"/>
                </a:lnTo>
                <a:lnTo>
                  <a:pt x="401447" y="137667"/>
                </a:lnTo>
                <a:lnTo>
                  <a:pt x="399422" y="164078"/>
                </a:lnTo>
                <a:lnTo>
                  <a:pt x="383230" y="209659"/>
                </a:lnTo>
                <a:lnTo>
                  <a:pt x="350774" y="245191"/>
                </a:lnTo>
                <a:lnTo>
                  <a:pt x="302196" y="267912"/>
                </a:lnTo>
                <a:lnTo>
                  <a:pt x="271906" y="274319"/>
                </a:lnTo>
                <a:lnTo>
                  <a:pt x="287291" y="283892"/>
                </a:lnTo>
                <a:lnTo>
                  <a:pt x="324992" y="315467"/>
                </a:lnTo>
                <a:lnTo>
                  <a:pt x="349567" y="346614"/>
                </a:lnTo>
                <a:lnTo>
                  <a:pt x="381380" y="395096"/>
                </a:lnTo>
                <a:lnTo>
                  <a:pt x="441325" y="490981"/>
                </a:lnTo>
                <a:lnTo>
                  <a:pt x="322833" y="490981"/>
                </a:lnTo>
                <a:lnTo>
                  <a:pt x="251078" y="384047"/>
                </a:lnTo>
                <a:lnTo>
                  <a:pt x="233529" y="358096"/>
                </a:lnTo>
                <a:lnTo>
                  <a:pt x="207430" y="322004"/>
                </a:lnTo>
                <a:lnTo>
                  <a:pt x="176825" y="294820"/>
                </a:lnTo>
                <a:lnTo>
                  <a:pt x="135157" y="286339"/>
                </a:lnTo>
                <a:lnTo>
                  <a:pt x="119252" y="286003"/>
                </a:lnTo>
                <a:lnTo>
                  <a:pt x="99060" y="286003"/>
                </a:lnTo>
                <a:lnTo>
                  <a:pt x="9906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66896" y="3320669"/>
            <a:ext cx="392430" cy="491490"/>
          </a:xfrm>
          <a:custGeom>
            <a:avLst/>
            <a:gdLst/>
            <a:ahLst/>
            <a:cxnLst/>
            <a:rect l="l" t="t" r="r" b="b"/>
            <a:pathLst>
              <a:path w="392429" h="491489">
                <a:moveTo>
                  <a:pt x="0" y="0"/>
                </a:moveTo>
                <a:lnTo>
                  <a:pt x="99060" y="0"/>
                </a:lnTo>
                <a:lnTo>
                  <a:pt x="99060" y="193293"/>
                </a:lnTo>
                <a:lnTo>
                  <a:pt x="293369" y="193293"/>
                </a:lnTo>
                <a:lnTo>
                  <a:pt x="293369" y="0"/>
                </a:lnTo>
                <a:lnTo>
                  <a:pt x="392429" y="0"/>
                </a:lnTo>
                <a:lnTo>
                  <a:pt x="392429" y="490981"/>
                </a:lnTo>
                <a:lnTo>
                  <a:pt x="293369" y="490981"/>
                </a:lnTo>
                <a:lnTo>
                  <a:pt x="293369" y="276225"/>
                </a:lnTo>
                <a:lnTo>
                  <a:pt x="99060" y="276225"/>
                </a:lnTo>
                <a:lnTo>
                  <a:pt x="9906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65496" y="3312286"/>
            <a:ext cx="399415" cy="508000"/>
          </a:xfrm>
          <a:custGeom>
            <a:avLst/>
            <a:gdLst/>
            <a:ahLst/>
            <a:cxnLst/>
            <a:rect l="l" t="t" r="r" b="b"/>
            <a:pathLst>
              <a:path w="399414" h="508000">
                <a:moveTo>
                  <a:pt x="196850" y="0"/>
                </a:moveTo>
                <a:lnTo>
                  <a:pt x="240188" y="2543"/>
                </a:lnTo>
                <a:lnTo>
                  <a:pt x="277812" y="10160"/>
                </a:lnTo>
                <a:lnTo>
                  <a:pt x="335914" y="40512"/>
                </a:lnTo>
                <a:lnTo>
                  <a:pt x="371586" y="87852"/>
                </a:lnTo>
                <a:lnTo>
                  <a:pt x="385063" y="148716"/>
                </a:lnTo>
                <a:lnTo>
                  <a:pt x="285876" y="153035"/>
                </a:lnTo>
                <a:lnTo>
                  <a:pt x="281807" y="135487"/>
                </a:lnTo>
                <a:lnTo>
                  <a:pt x="275891" y="120570"/>
                </a:lnTo>
                <a:lnTo>
                  <a:pt x="246858" y="91418"/>
                </a:lnTo>
                <a:lnTo>
                  <a:pt x="195833" y="82041"/>
                </a:lnTo>
                <a:lnTo>
                  <a:pt x="175398" y="83159"/>
                </a:lnTo>
                <a:lnTo>
                  <a:pt x="128142" y="99822"/>
                </a:lnTo>
                <a:lnTo>
                  <a:pt x="112394" y="130301"/>
                </a:lnTo>
                <a:lnTo>
                  <a:pt x="113323" y="138680"/>
                </a:lnTo>
                <a:lnTo>
                  <a:pt x="139946" y="168052"/>
                </a:lnTo>
                <a:lnTo>
                  <a:pt x="185475" y="184435"/>
                </a:lnTo>
                <a:lnTo>
                  <a:pt x="252077" y="201537"/>
                </a:lnTo>
                <a:lnTo>
                  <a:pt x="281162" y="210280"/>
                </a:lnTo>
                <a:lnTo>
                  <a:pt x="325247" y="228218"/>
                </a:lnTo>
                <a:lnTo>
                  <a:pt x="368734" y="263151"/>
                </a:lnTo>
                <a:lnTo>
                  <a:pt x="394223" y="313483"/>
                </a:lnTo>
                <a:lnTo>
                  <a:pt x="399161" y="356362"/>
                </a:lnTo>
                <a:lnTo>
                  <a:pt x="397686" y="377098"/>
                </a:lnTo>
                <a:lnTo>
                  <a:pt x="385927" y="416619"/>
                </a:lnTo>
                <a:lnTo>
                  <a:pt x="362735" y="452570"/>
                </a:lnTo>
                <a:lnTo>
                  <a:pt x="329588" y="479950"/>
                </a:lnTo>
                <a:lnTo>
                  <a:pt x="286629" y="497927"/>
                </a:lnTo>
                <a:lnTo>
                  <a:pt x="233237" y="506880"/>
                </a:lnTo>
                <a:lnTo>
                  <a:pt x="202564" y="508000"/>
                </a:lnTo>
                <a:lnTo>
                  <a:pt x="158700" y="505309"/>
                </a:lnTo>
                <a:lnTo>
                  <a:pt x="120253" y="497236"/>
                </a:lnTo>
                <a:lnTo>
                  <a:pt x="59562" y="464946"/>
                </a:lnTo>
                <a:lnTo>
                  <a:pt x="19732" y="412083"/>
                </a:lnTo>
                <a:lnTo>
                  <a:pt x="0" y="339598"/>
                </a:lnTo>
                <a:lnTo>
                  <a:pt x="96392" y="330200"/>
                </a:lnTo>
                <a:lnTo>
                  <a:pt x="101873" y="352871"/>
                </a:lnTo>
                <a:lnTo>
                  <a:pt x="109569" y="372316"/>
                </a:lnTo>
                <a:lnTo>
                  <a:pt x="146180" y="411501"/>
                </a:lnTo>
                <a:lnTo>
                  <a:pt x="203580" y="424306"/>
                </a:lnTo>
                <a:lnTo>
                  <a:pt x="226014" y="423042"/>
                </a:lnTo>
                <a:lnTo>
                  <a:pt x="275716" y="403987"/>
                </a:lnTo>
                <a:lnTo>
                  <a:pt x="298451" y="369786"/>
                </a:lnTo>
                <a:lnTo>
                  <a:pt x="299974" y="356615"/>
                </a:lnTo>
                <a:lnTo>
                  <a:pt x="299333" y="348259"/>
                </a:lnTo>
                <a:lnTo>
                  <a:pt x="275732" y="315610"/>
                </a:lnTo>
                <a:lnTo>
                  <a:pt x="225536" y="297418"/>
                </a:lnTo>
                <a:lnTo>
                  <a:pt x="174751" y="284352"/>
                </a:lnTo>
                <a:lnTo>
                  <a:pt x="137892" y="273895"/>
                </a:lnTo>
                <a:lnTo>
                  <a:pt x="81936" y="249598"/>
                </a:lnTo>
                <a:lnTo>
                  <a:pt x="43102" y="214399"/>
                </a:lnTo>
                <a:lnTo>
                  <a:pt x="20484" y="165060"/>
                </a:lnTo>
                <a:lnTo>
                  <a:pt x="17652" y="137033"/>
                </a:lnTo>
                <a:lnTo>
                  <a:pt x="18986" y="118576"/>
                </a:lnTo>
                <a:lnTo>
                  <a:pt x="38988" y="66801"/>
                </a:lnTo>
                <a:lnTo>
                  <a:pt x="64881" y="38068"/>
                </a:lnTo>
                <a:lnTo>
                  <a:pt x="100202" y="17145"/>
                </a:lnTo>
                <a:lnTo>
                  <a:pt x="144383" y="4286"/>
                </a:lnTo>
                <a:lnTo>
                  <a:pt x="169586" y="1071"/>
                </a:lnTo>
                <a:lnTo>
                  <a:pt x="19685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41750" y="3312286"/>
            <a:ext cx="476250" cy="508000"/>
          </a:xfrm>
          <a:custGeom>
            <a:avLst/>
            <a:gdLst/>
            <a:ahLst/>
            <a:cxnLst/>
            <a:rect l="l" t="t" r="r" b="b"/>
            <a:pathLst>
              <a:path w="476250" h="508000">
                <a:moveTo>
                  <a:pt x="237489" y="0"/>
                </a:moveTo>
                <a:lnTo>
                  <a:pt x="288994" y="4212"/>
                </a:lnTo>
                <a:lnTo>
                  <a:pt x="335105" y="16843"/>
                </a:lnTo>
                <a:lnTo>
                  <a:pt x="375810" y="37879"/>
                </a:lnTo>
                <a:lnTo>
                  <a:pt x="411099" y="67310"/>
                </a:lnTo>
                <a:lnTo>
                  <a:pt x="439602" y="104292"/>
                </a:lnTo>
                <a:lnTo>
                  <a:pt x="459962" y="147812"/>
                </a:lnTo>
                <a:lnTo>
                  <a:pt x="472178" y="197879"/>
                </a:lnTo>
                <a:lnTo>
                  <a:pt x="476250" y="254508"/>
                </a:lnTo>
                <a:lnTo>
                  <a:pt x="472203" y="310707"/>
                </a:lnTo>
                <a:lnTo>
                  <a:pt x="460073" y="360441"/>
                </a:lnTo>
                <a:lnTo>
                  <a:pt x="439870" y="403723"/>
                </a:lnTo>
                <a:lnTo>
                  <a:pt x="411607" y="440563"/>
                </a:lnTo>
                <a:lnTo>
                  <a:pt x="376527" y="469900"/>
                </a:lnTo>
                <a:lnTo>
                  <a:pt x="336041" y="490855"/>
                </a:lnTo>
                <a:lnTo>
                  <a:pt x="290127" y="503428"/>
                </a:lnTo>
                <a:lnTo>
                  <a:pt x="238760" y="507619"/>
                </a:lnTo>
                <a:lnTo>
                  <a:pt x="186801" y="503449"/>
                </a:lnTo>
                <a:lnTo>
                  <a:pt x="140462" y="490934"/>
                </a:lnTo>
                <a:lnTo>
                  <a:pt x="99742" y="470060"/>
                </a:lnTo>
                <a:lnTo>
                  <a:pt x="64642" y="440817"/>
                </a:lnTo>
                <a:lnTo>
                  <a:pt x="36379" y="404314"/>
                </a:lnTo>
                <a:lnTo>
                  <a:pt x="16176" y="361489"/>
                </a:lnTo>
                <a:lnTo>
                  <a:pt x="4046" y="312354"/>
                </a:lnTo>
                <a:lnTo>
                  <a:pt x="0" y="256921"/>
                </a:lnTo>
                <a:lnTo>
                  <a:pt x="1404" y="220894"/>
                </a:lnTo>
                <a:lnTo>
                  <a:pt x="12644" y="157890"/>
                </a:lnTo>
                <a:lnTo>
                  <a:pt x="31623" y="112668"/>
                </a:lnTo>
                <a:lnTo>
                  <a:pt x="54483" y="79037"/>
                </a:lnTo>
                <a:lnTo>
                  <a:pt x="83012" y="49720"/>
                </a:lnTo>
                <a:lnTo>
                  <a:pt x="114686" y="27622"/>
                </a:lnTo>
                <a:lnTo>
                  <a:pt x="155408" y="10929"/>
                </a:lnTo>
                <a:lnTo>
                  <a:pt x="208367" y="1214"/>
                </a:lnTo>
                <a:lnTo>
                  <a:pt x="23748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610613" y="4186093"/>
            <a:ext cx="6885305" cy="1851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4600"/>
              </a:lnSpc>
              <a:spcBef>
                <a:spcPts val="105"/>
              </a:spcBef>
              <a:tabLst>
                <a:tab pos="638175" algn="l"/>
                <a:tab pos="1196975" algn="l"/>
              </a:tabLst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ON </a:t>
            </a:r>
            <a:r>
              <a:rPr sz="2400" b="1" spc="-5" dirty="0">
                <a:solidFill>
                  <a:srgbClr val="FF6600"/>
                </a:solidFill>
                <a:latin typeface="Arial"/>
                <a:cs typeface="Arial"/>
              </a:rPr>
              <a:t>ECOUTE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ET </a:t>
            </a:r>
            <a:r>
              <a:rPr sz="2400" b="1" spc="-5" dirty="0">
                <a:solidFill>
                  <a:srgbClr val="FF6600"/>
                </a:solidFill>
                <a:latin typeface="Arial"/>
                <a:cs typeface="Arial"/>
              </a:rPr>
              <a:t>RESPECTE LES CONSIGNES 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ON	</a:t>
            </a:r>
            <a:r>
              <a:rPr sz="2400" b="1" spc="-90" dirty="0">
                <a:solidFill>
                  <a:srgbClr val="FF6600"/>
                </a:solidFill>
                <a:latin typeface="Arial"/>
                <a:cs typeface="Arial"/>
              </a:rPr>
              <a:t>VA	</a:t>
            </a:r>
            <a:r>
              <a:rPr sz="2400" b="1" spc="-10" dirty="0">
                <a:solidFill>
                  <a:srgbClr val="FF6600"/>
                </a:solidFill>
                <a:latin typeface="Arial"/>
                <a:cs typeface="Arial"/>
              </a:rPr>
              <a:t>DANS </a:t>
            </a:r>
            <a:r>
              <a:rPr sz="2400" b="1" spc="-30" dirty="0">
                <a:solidFill>
                  <a:srgbClr val="FF6600"/>
                </a:solidFill>
                <a:latin typeface="Arial"/>
                <a:cs typeface="Arial"/>
              </a:rPr>
              <a:t>L’EAU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SI </a:t>
            </a:r>
            <a:r>
              <a:rPr sz="2400" b="1" spc="-45" dirty="0">
                <a:solidFill>
                  <a:srgbClr val="FF6600"/>
                </a:solidFill>
                <a:latin typeface="Arial"/>
                <a:cs typeface="Arial"/>
              </a:rPr>
              <a:t>L’ADULTE </a:t>
            </a:r>
            <a:r>
              <a:rPr sz="2400" b="1" spc="-20" dirty="0">
                <a:solidFill>
                  <a:srgbClr val="FF6600"/>
                </a:solidFill>
                <a:latin typeface="Arial"/>
                <a:cs typeface="Arial"/>
              </a:rPr>
              <a:t>L’AUTORISE 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ON </a:t>
            </a:r>
            <a:r>
              <a:rPr sz="2400" b="1" spc="-5" dirty="0">
                <a:solidFill>
                  <a:srgbClr val="FF6600"/>
                </a:solidFill>
                <a:latin typeface="Arial"/>
                <a:cs typeface="Arial"/>
              </a:rPr>
              <a:t>MARCHE </a:t>
            </a: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(ON </a:t>
            </a:r>
            <a:r>
              <a:rPr sz="2400" b="1" spc="-5" dirty="0">
                <a:solidFill>
                  <a:srgbClr val="FF6600"/>
                </a:solidFill>
                <a:latin typeface="Arial"/>
                <a:cs typeface="Arial"/>
              </a:rPr>
              <a:t>NE COURT </a:t>
            </a:r>
            <a:r>
              <a:rPr sz="2400" b="1" spc="-50" dirty="0">
                <a:solidFill>
                  <a:srgbClr val="FF6600"/>
                </a:solidFill>
                <a:latin typeface="Arial"/>
                <a:cs typeface="Arial"/>
              </a:rPr>
              <a:t>PAS)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solidFill>
                  <a:srgbClr val="FF6600"/>
                </a:solidFill>
                <a:latin typeface="Arial"/>
                <a:cs typeface="Arial"/>
              </a:rPr>
              <a:t>ON NE </a:t>
            </a:r>
            <a:r>
              <a:rPr sz="2400" b="1" spc="-5" dirty="0">
                <a:solidFill>
                  <a:srgbClr val="FF6600"/>
                </a:solidFill>
                <a:latin typeface="Arial"/>
                <a:cs typeface="Arial"/>
              </a:rPr>
              <a:t>POUSSE</a:t>
            </a:r>
            <a:r>
              <a:rPr sz="2400" b="1" spc="-2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FF6600"/>
                </a:solidFill>
                <a:latin typeface="Arial"/>
                <a:cs typeface="Arial"/>
              </a:rPr>
              <a:t>PAS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900671" y="5049011"/>
            <a:ext cx="1807464" cy="13594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1722" y="375280"/>
            <a:ext cx="2415248" cy="1430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3879" y="763523"/>
            <a:ext cx="3909822" cy="646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90390" y="154304"/>
            <a:ext cx="3878326" cy="627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8842" y="365633"/>
            <a:ext cx="210185" cy="325120"/>
          </a:xfrm>
          <a:custGeom>
            <a:avLst/>
            <a:gdLst/>
            <a:ahLst/>
            <a:cxnLst/>
            <a:rect l="l" t="t" r="r" b="b"/>
            <a:pathLst>
              <a:path w="210184" h="325120">
                <a:moveTo>
                  <a:pt x="0" y="0"/>
                </a:moveTo>
                <a:lnTo>
                  <a:pt x="0" y="325119"/>
                </a:lnTo>
                <a:lnTo>
                  <a:pt x="73913" y="325119"/>
                </a:lnTo>
                <a:lnTo>
                  <a:pt x="123241" y="322494"/>
                </a:lnTo>
                <a:lnTo>
                  <a:pt x="165433" y="306687"/>
                </a:lnTo>
                <a:lnTo>
                  <a:pt x="194490" y="267934"/>
                </a:lnTo>
                <a:lnTo>
                  <a:pt x="207391" y="213645"/>
                </a:lnTo>
                <a:lnTo>
                  <a:pt x="209930" y="162687"/>
                </a:lnTo>
                <a:lnTo>
                  <a:pt x="209292" y="135925"/>
                </a:lnTo>
                <a:lnTo>
                  <a:pt x="204251" y="92213"/>
                </a:lnTo>
                <a:lnTo>
                  <a:pt x="187801" y="48180"/>
                </a:lnTo>
                <a:lnTo>
                  <a:pt x="162057" y="19933"/>
                </a:lnTo>
                <a:lnTo>
                  <a:pt x="125856" y="4699"/>
                </a:lnTo>
                <a:lnTo>
                  <a:pt x="72261" y="287"/>
                </a:lnTo>
                <a:lnTo>
                  <a:pt x="4445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85004" y="361061"/>
            <a:ext cx="209423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78703" y="286638"/>
            <a:ext cx="346075" cy="487045"/>
          </a:xfrm>
          <a:custGeom>
            <a:avLst/>
            <a:gdLst/>
            <a:ahLst/>
            <a:cxnLst/>
            <a:rect l="l" t="t" r="r" b="b"/>
            <a:pathLst>
              <a:path w="346075" h="487045">
                <a:moveTo>
                  <a:pt x="0" y="0"/>
                </a:moveTo>
                <a:lnTo>
                  <a:pt x="99060" y="0"/>
                </a:lnTo>
                <a:lnTo>
                  <a:pt x="99060" y="404113"/>
                </a:lnTo>
                <a:lnTo>
                  <a:pt x="345567" y="404113"/>
                </a:lnTo>
                <a:lnTo>
                  <a:pt x="345567" y="486790"/>
                </a:lnTo>
                <a:lnTo>
                  <a:pt x="0" y="48679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95335" y="282575"/>
            <a:ext cx="373380" cy="490855"/>
          </a:xfrm>
          <a:custGeom>
            <a:avLst/>
            <a:gdLst/>
            <a:ahLst/>
            <a:cxnLst/>
            <a:rect l="l" t="t" r="r" b="b"/>
            <a:pathLst>
              <a:path w="373379" h="490855">
                <a:moveTo>
                  <a:pt x="0" y="0"/>
                </a:moveTo>
                <a:lnTo>
                  <a:pt x="363982" y="0"/>
                </a:lnTo>
                <a:lnTo>
                  <a:pt x="363982" y="83058"/>
                </a:lnTo>
                <a:lnTo>
                  <a:pt x="99060" y="83058"/>
                </a:lnTo>
                <a:lnTo>
                  <a:pt x="99060" y="191897"/>
                </a:lnTo>
                <a:lnTo>
                  <a:pt x="345567" y="191897"/>
                </a:lnTo>
                <a:lnTo>
                  <a:pt x="345567" y="274574"/>
                </a:lnTo>
                <a:lnTo>
                  <a:pt x="99060" y="274574"/>
                </a:lnTo>
                <a:lnTo>
                  <a:pt x="99060" y="408177"/>
                </a:lnTo>
                <a:lnTo>
                  <a:pt x="373380" y="408177"/>
                </a:lnTo>
                <a:lnTo>
                  <a:pt x="373380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9655" y="282575"/>
            <a:ext cx="412115" cy="490855"/>
          </a:xfrm>
          <a:custGeom>
            <a:avLst/>
            <a:gdLst/>
            <a:ahLst/>
            <a:cxnLst/>
            <a:rect l="l" t="t" r="r" b="b"/>
            <a:pathLst>
              <a:path w="412115" h="490855">
                <a:moveTo>
                  <a:pt x="0" y="0"/>
                </a:moveTo>
                <a:lnTo>
                  <a:pt x="181228" y="0"/>
                </a:lnTo>
                <a:lnTo>
                  <a:pt x="209994" y="593"/>
                </a:lnTo>
                <a:lnTo>
                  <a:pt x="256667" y="5304"/>
                </a:lnTo>
                <a:lnTo>
                  <a:pt x="295411" y="16998"/>
                </a:lnTo>
                <a:lnTo>
                  <a:pt x="332420" y="39580"/>
                </a:lnTo>
                <a:lnTo>
                  <a:pt x="363116" y="71729"/>
                </a:lnTo>
                <a:lnTo>
                  <a:pt x="386548" y="111492"/>
                </a:lnTo>
                <a:lnTo>
                  <a:pt x="402498" y="159017"/>
                </a:lnTo>
                <a:lnTo>
                  <a:pt x="410587" y="217068"/>
                </a:lnTo>
                <a:lnTo>
                  <a:pt x="411606" y="250189"/>
                </a:lnTo>
                <a:lnTo>
                  <a:pt x="410656" y="279431"/>
                </a:lnTo>
                <a:lnTo>
                  <a:pt x="403088" y="331628"/>
                </a:lnTo>
                <a:lnTo>
                  <a:pt x="386278" y="380138"/>
                </a:lnTo>
                <a:lnTo>
                  <a:pt x="359989" y="423485"/>
                </a:lnTo>
                <a:lnTo>
                  <a:pt x="329916" y="453207"/>
                </a:lnTo>
                <a:lnTo>
                  <a:pt x="295106" y="472828"/>
                </a:lnTo>
                <a:lnTo>
                  <a:pt x="256482" y="485068"/>
                </a:lnTo>
                <a:lnTo>
                  <a:pt x="212615" y="490212"/>
                </a:lnTo>
                <a:lnTo>
                  <a:pt x="186563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95135" y="282575"/>
            <a:ext cx="373380" cy="490855"/>
          </a:xfrm>
          <a:custGeom>
            <a:avLst/>
            <a:gdLst/>
            <a:ahLst/>
            <a:cxnLst/>
            <a:rect l="l" t="t" r="r" b="b"/>
            <a:pathLst>
              <a:path w="373379" h="490855">
                <a:moveTo>
                  <a:pt x="0" y="0"/>
                </a:moveTo>
                <a:lnTo>
                  <a:pt x="363982" y="0"/>
                </a:lnTo>
                <a:lnTo>
                  <a:pt x="363982" y="83058"/>
                </a:lnTo>
                <a:lnTo>
                  <a:pt x="99060" y="83058"/>
                </a:lnTo>
                <a:lnTo>
                  <a:pt x="99060" y="191897"/>
                </a:lnTo>
                <a:lnTo>
                  <a:pt x="345566" y="191897"/>
                </a:lnTo>
                <a:lnTo>
                  <a:pt x="345566" y="274574"/>
                </a:lnTo>
                <a:lnTo>
                  <a:pt x="99060" y="274574"/>
                </a:lnTo>
                <a:lnTo>
                  <a:pt x="99060" y="408177"/>
                </a:lnTo>
                <a:lnTo>
                  <a:pt x="373380" y="408177"/>
                </a:lnTo>
                <a:lnTo>
                  <a:pt x="373380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5435" y="282575"/>
            <a:ext cx="373380" cy="490855"/>
          </a:xfrm>
          <a:custGeom>
            <a:avLst/>
            <a:gdLst/>
            <a:ahLst/>
            <a:cxnLst/>
            <a:rect l="l" t="t" r="r" b="b"/>
            <a:pathLst>
              <a:path w="373379" h="490855">
                <a:moveTo>
                  <a:pt x="0" y="0"/>
                </a:moveTo>
                <a:lnTo>
                  <a:pt x="363981" y="0"/>
                </a:lnTo>
                <a:lnTo>
                  <a:pt x="363981" y="83058"/>
                </a:lnTo>
                <a:lnTo>
                  <a:pt x="99060" y="83058"/>
                </a:lnTo>
                <a:lnTo>
                  <a:pt x="99060" y="191897"/>
                </a:lnTo>
                <a:lnTo>
                  <a:pt x="345566" y="191897"/>
                </a:lnTo>
                <a:lnTo>
                  <a:pt x="345566" y="274574"/>
                </a:lnTo>
                <a:lnTo>
                  <a:pt x="99060" y="274574"/>
                </a:lnTo>
                <a:lnTo>
                  <a:pt x="99060" y="408177"/>
                </a:lnTo>
                <a:lnTo>
                  <a:pt x="373379" y="408177"/>
                </a:lnTo>
                <a:lnTo>
                  <a:pt x="373379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90390" y="282575"/>
            <a:ext cx="441959" cy="490855"/>
          </a:xfrm>
          <a:custGeom>
            <a:avLst/>
            <a:gdLst/>
            <a:ahLst/>
            <a:cxnLst/>
            <a:rect l="l" t="t" r="r" b="b"/>
            <a:pathLst>
              <a:path w="441960" h="490855">
                <a:moveTo>
                  <a:pt x="0" y="0"/>
                </a:moveTo>
                <a:lnTo>
                  <a:pt x="208661" y="0"/>
                </a:lnTo>
                <a:lnTo>
                  <a:pt x="245310" y="831"/>
                </a:lnTo>
                <a:lnTo>
                  <a:pt x="302512" y="7447"/>
                </a:lnTo>
                <a:lnTo>
                  <a:pt x="340016" y="21141"/>
                </a:lnTo>
                <a:lnTo>
                  <a:pt x="380111" y="60325"/>
                </a:lnTo>
                <a:lnTo>
                  <a:pt x="396224" y="96519"/>
                </a:lnTo>
                <a:lnTo>
                  <a:pt x="401574" y="137667"/>
                </a:lnTo>
                <a:lnTo>
                  <a:pt x="399547" y="164078"/>
                </a:lnTo>
                <a:lnTo>
                  <a:pt x="383303" y="209659"/>
                </a:lnTo>
                <a:lnTo>
                  <a:pt x="350845" y="245189"/>
                </a:lnTo>
                <a:lnTo>
                  <a:pt x="302267" y="267858"/>
                </a:lnTo>
                <a:lnTo>
                  <a:pt x="271907" y="274192"/>
                </a:lnTo>
                <a:lnTo>
                  <a:pt x="287291" y="283839"/>
                </a:lnTo>
                <a:lnTo>
                  <a:pt x="324993" y="315467"/>
                </a:lnTo>
                <a:lnTo>
                  <a:pt x="349583" y="346614"/>
                </a:lnTo>
                <a:lnTo>
                  <a:pt x="381508" y="395097"/>
                </a:lnTo>
                <a:lnTo>
                  <a:pt x="441451" y="490854"/>
                </a:lnTo>
                <a:lnTo>
                  <a:pt x="322834" y="490854"/>
                </a:lnTo>
                <a:lnTo>
                  <a:pt x="251206" y="384048"/>
                </a:lnTo>
                <a:lnTo>
                  <a:pt x="233638" y="358096"/>
                </a:lnTo>
                <a:lnTo>
                  <a:pt x="207504" y="322004"/>
                </a:lnTo>
                <a:lnTo>
                  <a:pt x="176952" y="294820"/>
                </a:lnTo>
                <a:lnTo>
                  <a:pt x="135159" y="286339"/>
                </a:lnTo>
                <a:lnTo>
                  <a:pt x="119252" y="286003"/>
                </a:lnTo>
                <a:lnTo>
                  <a:pt x="99187" y="286003"/>
                </a:lnTo>
                <a:lnTo>
                  <a:pt x="99187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27190" y="274193"/>
            <a:ext cx="399415" cy="508000"/>
          </a:xfrm>
          <a:custGeom>
            <a:avLst/>
            <a:gdLst/>
            <a:ahLst/>
            <a:cxnLst/>
            <a:rect l="l" t="t" r="r" b="b"/>
            <a:pathLst>
              <a:path w="399415" h="508000">
                <a:moveTo>
                  <a:pt x="196850" y="0"/>
                </a:moveTo>
                <a:lnTo>
                  <a:pt x="240262" y="2526"/>
                </a:lnTo>
                <a:lnTo>
                  <a:pt x="277923" y="10112"/>
                </a:lnTo>
                <a:lnTo>
                  <a:pt x="336041" y="40512"/>
                </a:lnTo>
                <a:lnTo>
                  <a:pt x="371649" y="87852"/>
                </a:lnTo>
                <a:lnTo>
                  <a:pt x="385063" y="148716"/>
                </a:lnTo>
                <a:lnTo>
                  <a:pt x="286003" y="153034"/>
                </a:lnTo>
                <a:lnTo>
                  <a:pt x="281880" y="135433"/>
                </a:lnTo>
                <a:lnTo>
                  <a:pt x="275971" y="120522"/>
                </a:lnTo>
                <a:lnTo>
                  <a:pt x="246911" y="91418"/>
                </a:lnTo>
                <a:lnTo>
                  <a:pt x="195833" y="82041"/>
                </a:lnTo>
                <a:lnTo>
                  <a:pt x="175454" y="83159"/>
                </a:lnTo>
                <a:lnTo>
                  <a:pt x="128269" y="99821"/>
                </a:lnTo>
                <a:lnTo>
                  <a:pt x="112521" y="130301"/>
                </a:lnTo>
                <a:lnTo>
                  <a:pt x="113448" y="138660"/>
                </a:lnTo>
                <a:lnTo>
                  <a:pt x="139946" y="167999"/>
                </a:lnTo>
                <a:lnTo>
                  <a:pt x="185475" y="184433"/>
                </a:lnTo>
                <a:lnTo>
                  <a:pt x="252150" y="201483"/>
                </a:lnTo>
                <a:lnTo>
                  <a:pt x="281273" y="210232"/>
                </a:lnTo>
                <a:lnTo>
                  <a:pt x="325374" y="228218"/>
                </a:lnTo>
                <a:lnTo>
                  <a:pt x="368861" y="263151"/>
                </a:lnTo>
                <a:lnTo>
                  <a:pt x="394287" y="313483"/>
                </a:lnTo>
                <a:lnTo>
                  <a:pt x="399160" y="356361"/>
                </a:lnTo>
                <a:lnTo>
                  <a:pt x="397686" y="377080"/>
                </a:lnTo>
                <a:lnTo>
                  <a:pt x="385927" y="416565"/>
                </a:lnTo>
                <a:lnTo>
                  <a:pt x="362735" y="452570"/>
                </a:lnTo>
                <a:lnTo>
                  <a:pt x="329588" y="479950"/>
                </a:lnTo>
                <a:lnTo>
                  <a:pt x="286629" y="497927"/>
                </a:lnTo>
                <a:lnTo>
                  <a:pt x="233237" y="506880"/>
                </a:lnTo>
                <a:lnTo>
                  <a:pt x="202564" y="507999"/>
                </a:lnTo>
                <a:lnTo>
                  <a:pt x="158753" y="505309"/>
                </a:lnTo>
                <a:lnTo>
                  <a:pt x="120300" y="497236"/>
                </a:lnTo>
                <a:lnTo>
                  <a:pt x="59562" y="464946"/>
                </a:lnTo>
                <a:lnTo>
                  <a:pt x="19732" y="412083"/>
                </a:lnTo>
                <a:lnTo>
                  <a:pt x="0" y="339597"/>
                </a:lnTo>
                <a:lnTo>
                  <a:pt x="96392" y="330199"/>
                </a:lnTo>
                <a:lnTo>
                  <a:pt x="101893" y="352869"/>
                </a:lnTo>
                <a:lnTo>
                  <a:pt x="109632" y="372300"/>
                </a:lnTo>
                <a:lnTo>
                  <a:pt x="146252" y="411448"/>
                </a:lnTo>
                <a:lnTo>
                  <a:pt x="203580" y="424306"/>
                </a:lnTo>
                <a:lnTo>
                  <a:pt x="226032" y="423042"/>
                </a:lnTo>
                <a:lnTo>
                  <a:pt x="275716" y="403986"/>
                </a:lnTo>
                <a:lnTo>
                  <a:pt x="298576" y="369786"/>
                </a:lnTo>
                <a:lnTo>
                  <a:pt x="300100" y="356615"/>
                </a:lnTo>
                <a:lnTo>
                  <a:pt x="299458" y="348259"/>
                </a:lnTo>
                <a:lnTo>
                  <a:pt x="275780" y="315594"/>
                </a:lnTo>
                <a:lnTo>
                  <a:pt x="225631" y="297402"/>
                </a:lnTo>
                <a:lnTo>
                  <a:pt x="174751" y="284352"/>
                </a:lnTo>
                <a:lnTo>
                  <a:pt x="137894" y="273877"/>
                </a:lnTo>
                <a:lnTo>
                  <a:pt x="81990" y="249545"/>
                </a:lnTo>
                <a:lnTo>
                  <a:pt x="43176" y="214379"/>
                </a:lnTo>
                <a:lnTo>
                  <a:pt x="20593" y="164953"/>
                </a:lnTo>
                <a:lnTo>
                  <a:pt x="17779" y="136905"/>
                </a:lnTo>
                <a:lnTo>
                  <a:pt x="19111" y="118504"/>
                </a:lnTo>
                <a:lnTo>
                  <a:pt x="38988" y="66801"/>
                </a:lnTo>
                <a:lnTo>
                  <a:pt x="64992" y="38068"/>
                </a:lnTo>
                <a:lnTo>
                  <a:pt x="100329" y="17145"/>
                </a:lnTo>
                <a:lnTo>
                  <a:pt x="144446" y="4286"/>
                </a:lnTo>
                <a:lnTo>
                  <a:pt x="169606" y="1071"/>
                </a:lnTo>
                <a:lnTo>
                  <a:pt x="19685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25490" y="274193"/>
            <a:ext cx="459105" cy="508000"/>
          </a:xfrm>
          <a:custGeom>
            <a:avLst/>
            <a:gdLst/>
            <a:ahLst/>
            <a:cxnLst/>
            <a:rect l="l" t="t" r="r" b="b"/>
            <a:pathLst>
              <a:path w="459104" h="508000">
                <a:moveTo>
                  <a:pt x="243839" y="0"/>
                </a:moveTo>
                <a:lnTo>
                  <a:pt x="287057" y="2403"/>
                </a:lnTo>
                <a:lnTo>
                  <a:pt x="325262" y="9604"/>
                </a:lnTo>
                <a:lnTo>
                  <a:pt x="386588" y="38353"/>
                </a:lnTo>
                <a:lnTo>
                  <a:pt x="428863" y="83978"/>
                </a:lnTo>
                <a:lnTo>
                  <a:pt x="452755" y="144271"/>
                </a:lnTo>
                <a:lnTo>
                  <a:pt x="354330" y="162813"/>
                </a:lnTo>
                <a:lnTo>
                  <a:pt x="347970" y="145668"/>
                </a:lnTo>
                <a:lnTo>
                  <a:pt x="339359" y="130428"/>
                </a:lnTo>
                <a:lnTo>
                  <a:pt x="300097" y="96496"/>
                </a:lnTo>
                <a:lnTo>
                  <a:pt x="243839" y="84708"/>
                </a:lnTo>
                <a:lnTo>
                  <a:pt x="213024" y="87280"/>
                </a:lnTo>
                <a:lnTo>
                  <a:pt x="161347" y="107854"/>
                </a:lnTo>
                <a:lnTo>
                  <a:pt x="123699" y="148984"/>
                </a:lnTo>
                <a:lnTo>
                  <a:pt x="104511" y="210099"/>
                </a:lnTo>
                <a:lnTo>
                  <a:pt x="102108" y="248157"/>
                </a:lnTo>
                <a:lnTo>
                  <a:pt x="104536" y="289139"/>
                </a:lnTo>
                <a:lnTo>
                  <a:pt x="123967" y="354671"/>
                </a:lnTo>
                <a:lnTo>
                  <a:pt x="161903" y="398371"/>
                </a:lnTo>
                <a:lnTo>
                  <a:pt x="212818" y="420191"/>
                </a:lnTo>
                <a:lnTo>
                  <a:pt x="242824" y="422909"/>
                </a:lnTo>
                <a:lnTo>
                  <a:pt x="258373" y="422147"/>
                </a:lnTo>
                <a:lnTo>
                  <a:pt x="305308" y="410717"/>
                </a:lnTo>
                <a:lnTo>
                  <a:pt x="347241" y="389483"/>
                </a:lnTo>
                <a:lnTo>
                  <a:pt x="359029" y="381126"/>
                </a:lnTo>
                <a:lnTo>
                  <a:pt x="359029" y="318769"/>
                </a:lnTo>
                <a:lnTo>
                  <a:pt x="245491" y="318769"/>
                </a:lnTo>
                <a:lnTo>
                  <a:pt x="245491" y="236092"/>
                </a:lnTo>
                <a:lnTo>
                  <a:pt x="459105" y="236092"/>
                </a:lnTo>
                <a:lnTo>
                  <a:pt x="459105" y="431672"/>
                </a:lnTo>
                <a:lnTo>
                  <a:pt x="421020" y="459978"/>
                </a:lnTo>
                <a:lnTo>
                  <a:pt x="368935" y="484758"/>
                </a:lnTo>
                <a:lnTo>
                  <a:pt x="309387" y="501903"/>
                </a:lnTo>
                <a:lnTo>
                  <a:pt x="249174" y="507618"/>
                </a:lnTo>
                <a:lnTo>
                  <a:pt x="211911" y="505614"/>
                </a:lnTo>
                <a:lnTo>
                  <a:pt x="144768" y="489509"/>
                </a:lnTo>
                <a:lnTo>
                  <a:pt x="88050" y="457450"/>
                </a:lnTo>
                <a:lnTo>
                  <a:pt x="44997" y="411245"/>
                </a:lnTo>
                <a:lnTo>
                  <a:pt x="16234" y="352216"/>
                </a:lnTo>
                <a:lnTo>
                  <a:pt x="1807" y="286839"/>
                </a:lnTo>
                <a:lnTo>
                  <a:pt x="0" y="252221"/>
                </a:lnTo>
                <a:lnTo>
                  <a:pt x="2020" y="214907"/>
                </a:lnTo>
                <a:lnTo>
                  <a:pt x="18109" y="146708"/>
                </a:lnTo>
                <a:lnTo>
                  <a:pt x="50085" y="87768"/>
                </a:lnTo>
                <a:lnTo>
                  <a:pt x="97139" y="42136"/>
                </a:lnTo>
                <a:lnTo>
                  <a:pt x="151310" y="13769"/>
                </a:lnTo>
                <a:lnTo>
                  <a:pt x="210123" y="1525"/>
                </a:lnTo>
                <a:lnTo>
                  <a:pt x="24383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72430" y="154304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4" h="100329">
                <a:moveTo>
                  <a:pt x="0" y="0"/>
                </a:moveTo>
                <a:lnTo>
                  <a:pt x="105537" y="0"/>
                </a:lnTo>
                <a:lnTo>
                  <a:pt x="151765" y="100202"/>
                </a:lnTo>
                <a:lnTo>
                  <a:pt x="92456" y="10020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94859" y="1586483"/>
            <a:ext cx="3440430" cy="6469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11878" y="977264"/>
            <a:ext cx="3408426" cy="627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36893" y="1184021"/>
            <a:ext cx="209423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46923" y="1105535"/>
            <a:ext cx="373380" cy="490855"/>
          </a:xfrm>
          <a:custGeom>
            <a:avLst/>
            <a:gdLst/>
            <a:ahLst/>
            <a:cxnLst/>
            <a:rect l="l" t="t" r="r" b="b"/>
            <a:pathLst>
              <a:path w="373379" h="490855">
                <a:moveTo>
                  <a:pt x="0" y="0"/>
                </a:moveTo>
                <a:lnTo>
                  <a:pt x="363981" y="0"/>
                </a:lnTo>
                <a:lnTo>
                  <a:pt x="363981" y="83057"/>
                </a:lnTo>
                <a:lnTo>
                  <a:pt x="99059" y="83057"/>
                </a:lnTo>
                <a:lnTo>
                  <a:pt x="99059" y="191897"/>
                </a:lnTo>
                <a:lnTo>
                  <a:pt x="345567" y="191897"/>
                </a:lnTo>
                <a:lnTo>
                  <a:pt x="345567" y="274574"/>
                </a:lnTo>
                <a:lnTo>
                  <a:pt x="99059" y="274574"/>
                </a:lnTo>
                <a:lnTo>
                  <a:pt x="99059" y="408177"/>
                </a:lnTo>
                <a:lnTo>
                  <a:pt x="373379" y="408177"/>
                </a:lnTo>
                <a:lnTo>
                  <a:pt x="373379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92644" y="1105535"/>
            <a:ext cx="390525" cy="490855"/>
          </a:xfrm>
          <a:custGeom>
            <a:avLst/>
            <a:gdLst/>
            <a:ahLst/>
            <a:cxnLst/>
            <a:rect l="l" t="t" r="r" b="b"/>
            <a:pathLst>
              <a:path w="390525" h="490855">
                <a:moveTo>
                  <a:pt x="0" y="0"/>
                </a:moveTo>
                <a:lnTo>
                  <a:pt x="390144" y="0"/>
                </a:lnTo>
                <a:lnTo>
                  <a:pt x="390144" y="83057"/>
                </a:lnTo>
                <a:lnTo>
                  <a:pt x="244728" y="83057"/>
                </a:lnTo>
                <a:lnTo>
                  <a:pt x="244728" y="490854"/>
                </a:lnTo>
                <a:lnTo>
                  <a:pt x="145669" y="490854"/>
                </a:lnTo>
                <a:lnTo>
                  <a:pt x="145669" y="83057"/>
                </a:lnTo>
                <a:lnTo>
                  <a:pt x="0" y="8305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34276" y="1105535"/>
            <a:ext cx="99060" cy="490855"/>
          </a:xfrm>
          <a:custGeom>
            <a:avLst/>
            <a:gdLst/>
            <a:ahLst/>
            <a:cxnLst/>
            <a:rect l="l" t="t" r="r" b="b"/>
            <a:pathLst>
              <a:path w="99059" h="490855">
                <a:moveTo>
                  <a:pt x="0" y="0"/>
                </a:moveTo>
                <a:lnTo>
                  <a:pt x="99059" y="0"/>
                </a:lnTo>
                <a:lnTo>
                  <a:pt x="99059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42278" y="1105535"/>
            <a:ext cx="441959" cy="490855"/>
          </a:xfrm>
          <a:custGeom>
            <a:avLst/>
            <a:gdLst/>
            <a:ahLst/>
            <a:cxnLst/>
            <a:rect l="l" t="t" r="r" b="b"/>
            <a:pathLst>
              <a:path w="441959" h="490855">
                <a:moveTo>
                  <a:pt x="0" y="0"/>
                </a:moveTo>
                <a:lnTo>
                  <a:pt x="208661" y="0"/>
                </a:lnTo>
                <a:lnTo>
                  <a:pt x="245310" y="831"/>
                </a:lnTo>
                <a:lnTo>
                  <a:pt x="302512" y="7447"/>
                </a:lnTo>
                <a:lnTo>
                  <a:pt x="340016" y="21141"/>
                </a:lnTo>
                <a:lnTo>
                  <a:pt x="380111" y="60325"/>
                </a:lnTo>
                <a:lnTo>
                  <a:pt x="396224" y="96519"/>
                </a:lnTo>
                <a:lnTo>
                  <a:pt x="401574" y="137667"/>
                </a:lnTo>
                <a:lnTo>
                  <a:pt x="399547" y="164078"/>
                </a:lnTo>
                <a:lnTo>
                  <a:pt x="383303" y="209659"/>
                </a:lnTo>
                <a:lnTo>
                  <a:pt x="350845" y="245189"/>
                </a:lnTo>
                <a:lnTo>
                  <a:pt x="302267" y="267858"/>
                </a:lnTo>
                <a:lnTo>
                  <a:pt x="271906" y="274192"/>
                </a:lnTo>
                <a:lnTo>
                  <a:pt x="287291" y="283839"/>
                </a:lnTo>
                <a:lnTo>
                  <a:pt x="324993" y="315467"/>
                </a:lnTo>
                <a:lnTo>
                  <a:pt x="349583" y="346614"/>
                </a:lnTo>
                <a:lnTo>
                  <a:pt x="381507" y="395097"/>
                </a:lnTo>
                <a:lnTo>
                  <a:pt x="441451" y="490854"/>
                </a:lnTo>
                <a:lnTo>
                  <a:pt x="322833" y="490854"/>
                </a:lnTo>
                <a:lnTo>
                  <a:pt x="251205" y="384048"/>
                </a:lnTo>
                <a:lnTo>
                  <a:pt x="233638" y="358096"/>
                </a:lnTo>
                <a:lnTo>
                  <a:pt x="207504" y="322004"/>
                </a:lnTo>
                <a:lnTo>
                  <a:pt x="176952" y="294820"/>
                </a:lnTo>
                <a:lnTo>
                  <a:pt x="135159" y="286339"/>
                </a:lnTo>
                <a:lnTo>
                  <a:pt x="119252" y="286003"/>
                </a:lnTo>
                <a:lnTo>
                  <a:pt x="99187" y="286003"/>
                </a:lnTo>
                <a:lnTo>
                  <a:pt x="99187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45961" y="1105535"/>
            <a:ext cx="391795" cy="499745"/>
          </a:xfrm>
          <a:custGeom>
            <a:avLst/>
            <a:gdLst/>
            <a:ahLst/>
            <a:cxnLst/>
            <a:rect l="l" t="t" r="r" b="b"/>
            <a:pathLst>
              <a:path w="391795" h="499744">
                <a:moveTo>
                  <a:pt x="0" y="0"/>
                </a:moveTo>
                <a:lnTo>
                  <a:pt x="99187" y="0"/>
                </a:lnTo>
                <a:lnTo>
                  <a:pt x="99187" y="265938"/>
                </a:lnTo>
                <a:lnTo>
                  <a:pt x="99423" y="294776"/>
                </a:lnTo>
                <a:lnTo>
                  <a:pt x="101276" y="335786"/>
                </a:lnTo>
                <a:lnTo>
                  <a:pt x="113617" y="375126"/>
                </a:lnTo>
                <a:lnTo>
                  <a:pt x="146246" y="404294"/>
                </a:lnTo>
                <a:lnTo>
                  <a:pt x="198627" y="414527"/>
                </a:lnTo>
                <a:lnTo>
                  <a:pt x="218463" y="413454"/>
                </a:lnTo>
                <a:lnTo>
                  <a:pt x="262254" y="397255"/>
                </a:lnTo>
                <a:lnTo>
                  <a:pt x="288036" y="354964"/>
                </a:lnTo>
                <a:lnTo>
                  <a:pt x="292090" y="298600"/>
                </a:lnTo>
                <a:lnTo>
                  <a:pt x="292353" y="271525"/>
                </a:lnTo>
                <a:lnTo>
                  <a:pt x="292353" y="0"/>
                </a:lnTo>
                <a:lnTo>
                  <a:pt x="391540" y="0"/>
                </a:lnTo>
                <a:lnTo>
                  <a:pt x="391540" y="257810"/>
                </a:lnTo>
                <a:lnTo>
                  <a:pt x="391040" y="298767"/>
                </a:lnTo>
                <a:lnTo>
                  <a:pt x="387040" y="361251"/>
                </a:lnTo>
                <a:lnTo>
                  <a:pt x="378628" y="400278"/>
                </a:lnTo>
                <a:lnTo>
                  <a:pt x="353822" y="444373"/>
                </a:lnTo>
                <a:lnTo>
                  <a:pt x="313227" y="476305"/>
                </a:lnTo>
                <a:lnTo>
                  <a:pt x="276578" y="490878"/>
                </a:lnTo>
                <a:lnTo>
                  <a:pt x="229421" y="498308"/>
                </a:lnTo>
                <a:lnTo>
                  <a:pt x="201675" y="499237"/>
                </a:lnTo>
                <a:lnTo>
                  <a:pt x="168648" y="498232"/>
                </a:lnTo>
                <a:lnTo>
                  <a:pt x="115308" y="490128"/>
                </a:lnTo>
                <a:lnTo>
                  <a:pt x="77775" y="474267"/>
                </a:lnTo>
                <a:lnTo>
                  <a:pt x="37591" y="440816"/>
                </a:lnTo>
                <a:lnTo>
                  <a:pt x="14017" y="400508"/>
                </a:lnTo>
                <a:lnTo>
                  <a:pt x="5518" y="362815"/>
                </a:lnTo>
                <a:lnTo>
                  <a:pt x="617" y="300521"/>
                </a:lnTo>
                <a:lnTo>
                  <a:pt x="0" y="26187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94223" y="1105535"/>
            <a:ext cx="373380" cy="490855"/>
          </a:xfrm>
          <a:custGeom>
            <a:avLst/>
            <a:gdLst/>
            <a:ahLst/>
            <a:cxnLst/>
            <a:rect l="l" t="t" r="r" b="b"/>
            <a:pathLst>
              <a:path w="373379" h="490855">
                <a:moveTo>
                  <a:pt x="0" y="0"/>
                </a:moveTo>
                <a:lnTo>
                  <a:pt x="363981" y="0"/>
                </a:lnTo>
                <a:lnTo>
                  <a:pt x="363981" y="83057"/>
                </a:lnTo>
                <a:lnTo>
                  <a:pt x="99060" y="83057"/>
                </a:lnTo>
                <a:lnTo>
                  <a:pt x="99060" y="191897"/>
                </a:lnTo>
                <a:lnTo>
                  <a:pt x="345566" y="191897"/>
                </a:lnTo>
                <a:lnTo>
                  <a:pt x="345566" y="274574"/>
                </a:lnTo>
                <a:lnTo>
                  <a:pt x="99060" y="274574"/>
                </a:lnTo>
                <a:lnTo>
                  <a:pt x="99060" y="408177"/>
                </a:lnTo>
                <a:lnTo>
                  <a:pt x="373379" y="408177"/>
                </a:lnTo>
                <a:lnTo>
                  <a:pt x="373379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34025" y="1097152"/>
            <a:ext cx="427990" cy="508000"/>
          </a:xfrm>
          <a:custGeom>
            <a:avLst/>
            <a:gdLst/>
            <a:ahLst/>
            <a:cxnLst/>
            <a:rect l="l" t="t" r="r" b="b"/>
            <a:pathLst>
              <a:path w="427989" h="508000">
                <a:moveTo>
                  <a:pt x="229615" y="0"/>
                </a:moveTo>
                <a:lnTo>
                  <a:pt x="272551" y="3331"/>
                </a:lnTo>
                <a:lnTo>
                  <a:pt x="311261" y="13319"/>
                </a:lnTo>
                <a:lnTo>
                  <a:pt x="345755" y="29950"/>
                </a:lnTo>
                <a:lnTo>
                  <a:pt x="376047" y="53212"/>
                </a:lnTo>
                <a:lnTo>
                  <a:pt x="405272" y="91614"/>
                </a:lnTo>
                <a:lnTo>
                  <a:pt x="426212" y="143637"/>
                </a:lnTo>
                <a:lnTo>
                  <a:pt x="328167" y="167132"/>
                </a:lnTo>
                <a:lnTo>
                  <a:pt x="322617" y="149008"/>
                </a:lnTo>
                <a:lnTo>
                  <a:pt x="314721" y="132921"/>
                </a:lnTo>
                <a:lnTo>
                  <a:pt x="277276" y="97139"/>
                </a:lnTo>
                <a:lnTo>
                  <a:pt x="224662" y="84709"/>
                </a:lnTo>
                <a:lnTo>
                  <a:pt x="198631" y="87161"/>
                </a:lnTo>
                <a:lnTo>
                  <a:pt x="154332" y="106783"/>
                </a:lnTo>
                <a:lnTo>
                  <a:pt x="121181" y="146526"/>
                </a:lnTo>
                <a:lnTo>
                  <a:pt x="104227" y="209962"/>
                </a:lnTo>
                <a:lnTo>
                  <a:pt x="102108" y="250825"/>
                </a:lnTo>
                <a:lnTo>
                  <a:pt x="104203" y="294044"/>
                </a:lnTo>
                <a:lnTo>
                  <a:pt x="120967" y="360338"/>
                </a:lnTo>
                <a:lnTo>
                  <a:pt x="153586" y="400728"/>
                </a:lnTo>
                <a:lnTo>
                  <a:pt x="197107" y="420453"/>
                </a:lnTo>
                <a:lnTo>
                  <a:pt x="222630" y="422910"/>
                </a:lnTo>
                <a:lnTo>
                  <a:pt x="241677" y="421338"/>
                </a:lnTo>
                <a:lnTo>
                  <a:pt x="290575" y="397763"/>
                </a:lnTo>
                <a:lnTo>
                  <a:pt x="315071" y="365506"/>
                </a:lnTo>
                <a:lnTo>
                  <a:pt x="331470" y="318770"/>
                </a:lnTo>
                <a:lnTo>
                  <a:pt x="427609" y="349250"/>
                </a:lnTo>
                <a:lnTo>
                  <a:pt x="414726" y="386851"/>
                </a:lnTo>
                <a:lnTo>
                  <a:pt x="377959" y="446530"/>
                </a:lnTo>
                <a:lnTo>
                  <a:pt x="326642" y="485705"/>
                </a:lnTo>
                <a:lnTo>
                  <a:pt x="261439" y="505188"/>
                </a:lnTo>
                <a:lnTo>
                  <a:pt x="223647" y="507619"/>
                </a:lnTo>
                <a:lnTo>
                  <a:pt x="176950" y="503449"/>
                </a:lnTo>
                <a:lnTo>
                  <a:pt x="134588" y="490934"/>
                </a:lnTo>
                <a:lnTo>
                  <a:pt x="96559" y="470060"/>
                </a:lnTo>
                <a:lnTo>
                  <a:pt x="62864" y="440817"/>
                </a:lnTo>
                <a:lnTo>
                  <a:pt x="35361" y="404387"/>
                </a:lnTo>
                <a:lnTo>
                  <a:pt x="15716" y="361791"/>
                </a:lnTo>
                <a:lnTo>
                  <a:pt x="3929" y="313051"/>
                </a:lnTo>
                <a:lnTo>
                  <a:pt x="0" y="258191"/>
                </a:lnTo>
                <a:lnTo>
                  <a:pt x="3952" y="200352"/>
                </a:lnTo>
                <a:lnTo>
                  <a:pt x="15811" y="149336"/>
                </a:lnTo>
                <a:lnTo>
                  <a:pt x="35575" y="105154"/>
                </a:lnTo>
                <a:lnTo>
                  <a:pt x="63246" y="67818"/>
                </a:lnTo>
                <a:lnTo>
                  <a:pt x="97367" y="38147"/>
                </a:lnTo>
                <a:lnTo>
                  <a:pt x="136477" y="16954"/>
                </a:lnTo>
                <a:lnTo>
                  <a:pt x="180564" y="4238"/>
                </a:lnTo>
                <a:lnTo>
                  <a:pt x="229615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1878" y="1097152"/>
            <a:ext cx="399415" cy="508000"/>
          </a:xfrm>
          <a:custGeom>
            <a:avLst/>
            <a:gdLst/>
            <a:ahLst/>
            <a:cxnLst/>
            <a:rect l="l" t="t" r="r" b="b"/>
            <a:pathLst>
              <a:path w="399414" h="508000">
                <a:moveTo>
                  <a:pt x="196850" y="0"/>
                </a:moveTo>
                <a:lnTo>
                  <a:pt x="240262" y="2526"/>
                </a:lnTo>
                <a:lnTo>
                  <a:pt x="277923" y="10112"/>
                </a:lnTo>
                <a:lnTo>
                  <a:pt x="336042" y="40512"/>
                </a:lnTo>
                <a:lnTo>
                  <a:pt x="371649" y="87852"/>
                </a:lnTo>
                <a:lnTo>
                  <a:pt x="385063" y="148717"/>
                </a:lnTo>
                <a:lnTo>
                  <a:pt x="286004" y="153035"/>
                </a:lnTo>
                <a:lnTo>
                  <a:pt x="281880" y="135433"/>
                </a:lnTo>
                <a:lnTo>
                  <a:pt x="275971" y="120523"/>
                </a:lnTo>
                <a:lnTo>
                  <a:pt x="246911" y="91418"/>
                </a:lnTo>
                <a:lnTo>
                  <a:pt x="195834" y="82042"/>
                </a:lnTo>
                <a:lnTo>
                  <a:pt x="175454" y="83159"/>
                </a:lnTo>
                <a:lnTo>
                  <a:pt x="128270" y="99822"/>
                </a:lnTo>
                <a:lnTo>
                  <a:pt x="112522" y="130301"/>
                </a:lnTo>
                <a:lnTo>
                  <a:pt x="113448" y="138660"/>
                </a:lnTo>
                <a:lnTo>
                  <a:pt x="139946" y="167999"/>
                </a:lnTo>
                <a:lnTo>
                  <a:pt x="185475" y="184433"/>
                </a:lnTo>
                <a:lnTo>
                  <a:pt x="252150" y="201483"/>
                </a:lnTo>
                <a:lnTo>
                  <a:pt x="281273" y="210232"/>
                </a:lnTo>
                <a:lnTo>
                  <a:pt x="325374" y="228219"/>
                </a:lnTo>
                <a:lnTo>
                  <a:pt x="368861" y="263151"/>
                </a:lnTo>
                <a:lnTo>
                  <a:pt x="394287" y="313483"/>
                </a:lnTo>
                <a:lnTo>
                  <a:pt x="399161" y="356362"/>
                </a:lnTo>
                <a:lnTo>
                  <a:pt x="397686" y="377080"/>
                </a:lnTo>
                <a:lnTo>
                  <a:pt x="385927" y="416565"/>
                </a:lnTo>
                <a:lnTo>
                  <a:pt x="362735" y="452570"/>
                </a:lnTo>
                <a:lnTo>
                  <a:pt x="329588" y="479950"/>
                </a:lnTo>
                <a:lnTo>
                  <a:pt x="286629" y="497927"/>
                </a:lnTo>
                <a:lnTo>
                  <a:pt x="233237" y="506880"/>
                </a:lnTo>
                <a:lnTo>
                  <a:pt x="202564" y="508000"/>
                </a:lnTo>
                <a:lnTo>
                  <a:pt x="158753" y="505309"/>
                </a:lnTo>
                <a:lnTo>
                  <a:pt x="120300" y="497236"/>
                </a:lnTo>
                <a:lnTo>
                  <a:pt x="59562" y="464947"/>
                </a:lnTo>
                <a:lnTo>
                  <a:pt x="19732" y="412083"/>
                </a:lnTo>
                <a:lnTo>
                  <a:pt x="0" y="339598"/>
                </a:lnTo>
                <a:lnTo>
                  <a:pt x="96393" y="330200"/>
                </a:lnTo>
                <a:lnTo>
                  <a:pt x="101893" y="352869"/>
                </a:lnTo>
                <a:lnTo>
                  <a:pt x="109632" y="372300"/>
                </a:lnTo>
                <a:lnTo>
                  <a:pt x="146252" y="411448"/>
                </a:lnTo>
                <a:lnTo>
                  <a:pt x="203581" y="424307"/>
                </a:lnTo>
                <a:lnTo>
                  <a:pt x="226032" y="423042"/>
                </a:lnTo>
                <a:lnTo>
                  <a:pt x="275717" y="403987"/>
                </a:lnTo>
                <a:lnTo>
                  <a:pt x="298576" y="369786"/>
                </a:lnTo>
                <a:lnTo>
                  <a:pt x="300100" y="356616"/>
                </a:lnTo>
                <a:lnTo>
                  <a:pt x="299458" y="348259"/>
                </a:lnTo>
                <a:lnTo>
                  <a:pt x="275780" y="315595"/>
                </a:lnTo>
                <a:lnTo>
                  <a:pt x="225631" y="297402"/>
                </a:lnTo>
                <a:lnTo>
                  <a:pt x="174751" y="284352"/>
                </a:lnTo>
                <a:lnTo>
                  <a:pt x="137894" y="273877"/>
                </a:lnTo>
                <a:lnTo>
                  <a:pt x="81990" y="249545"/>
                </a:lnTo>
                <a:lnTo>
                  <a:pt x="43176" y="214379"/>
                </a:lnTo>
                <a:lnTo>
                  <a:pt x="20593" y="164953"/>
                </a:lnTo>
                <a:lnTo>
                  <a:pt x="17780" y="136906"/>
                </a:lnTo>
                <a:lnTo>
                  <a:pt x="19111" y="118504"/>
                </a:lnTo>
                <a:lnTo>
                  <a:pt x="38988" y="66801"/>
                </a:lnTo>
                <a:lnTo>
                  <a:pt x="64992" y="38068"/>
                </a:lnTo>
                <a:lnTo>
                  <a:pt x="100330" y="17145"/>
                </a:lnTo>
                <a:lnTo>
                  <a:pt x="144446" y="4286"/>
                </a:lnTo>
                <a:lnTo>
                  <a:pt x="169606" y="1071"/>
                </a:lnTo>
                <a:lnTo>
                  <a:pt x="19685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72781" y="977264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5" h="100330">
                <a:moveTo>
                  <a:pt x="46227" y="0"/>
                </a:moveTo>
                <a:lnTo>
                  <a:pt x="151765" y="0"/>
                </a:lnTo>
                <a:lnTo>
                  <a:pt x="59563" y="100202"/>
                </a:lnTo>
                <a:lnTo>
                  <a:pt x="0" y="100202"/>
                </a:lnTo>
                <a:lnTo>
                  <a:pt x="4622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0080" y="977264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4" h="100330">
                <a:moveTo>
                  <a:pt x="46228" y="0"/>
                </a:moveTo>
                <a:lnTo>
                  <a:pt x="151765" y="0"/>
                </a:lnTo>
                <a:lnTo>
                  <a:pt x="59563" y="100202"/>
                </a:lnTo>
                <a:lnTo>
                  <a:pt x="0" y="100202"/>
                </a:lnTo>
                <a:lnTo>
                  <a:pt x="4622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76344" y="2409431"/>
            <a:ext cx="4080509" cy="526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93742" y="1920113"/>
            <a:ext cx="4048760" cy="5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82661" y="2043048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4" h="182244">
                <a:moveTo>
                  <a:pt x="66294" y="0"/>
                </a:moveTo>
                <a:lnTo>
                  <a:pt x="0" y="182117"/>
                </a:lnTo>
                <a:lnTo>
                  <a:pt x="133858" y="182117"/>
                </a:lnTo>
                <a:lnTo>
                  <a:pt x="6629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15661" y="2043048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5" h="182244">
                <a:moveTo>
                  <a:pt x="66293" y="0"/>
                </a:moveTo>
                <a:lnTo>
                  <a:pt x="0" y="182117"/>
                </a:lnTo>
                <a:lnTo>
                  <a:pt x="133858" y="182117"/>
                </a:lnTo>
                <a:lnTo>
                  <a:pt x="6629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92929" y="2011552"/>
            <a:ext cx="210185" cy="325120"/>
          </a:xfrm>
          <a:custGeom>
            <a:avLst/>
            <a:gdLst/>
            <a:ahLst/>
            <a:cxnLst/>
            <a:rect l="l" t="t" r="r" b="b"/>
            <a:pathLst>
              <a:path w="210185" h="325119">
                <a:moveTo>
                  <a:pt x="0" y="0"/>
                </a:moveTo>
                <a:lnTo>
                  <a:pt x="0" y="325120"/>
                </a:lnTo>
                <a:lnTo>
                  <a:pt x="73914" y="325120"/>
                </a:lnTo>
                <a:lnTo>
                  <a:pt x="123241" y="322494"/>
                </a:lnTo>
                <a:lnTo>
                  <a:pt x="165433" y="306687"/>
                </a:lnTo>
                <a:lnTo>
                  <a:pt x="194490" y="267934"/>
                </a:lnTo>
                <a:lnTo>
                  <a:pt x="207391" y="213645"/>
                </a:lnTo>
                <a:lnTo>
                  <a:pt x="209931" y="162687"/>
                </a:lnTo>
                <a:lnTo>
                  <a:pt x="209292" y="135925"/>
                </a:lnTo>
                <a:lnTo>
                  <a:pt x="204251" y="92213"/>
                </a:lnTo>
                <a:lnTo>
                  <a:pt x="187801" y="48180"/>
                </a:lnTo>
                <a:lnTo>
                  <a:pt x="162057" y="19933"/>
                </a:lnTo>
                <a:lnTo>
                  <a:pt x="125857" y="4699"/>
                </a:lnTo>
                <a:lnTo>
                  <a:pt x="72261" y="287"/>
                </a:lnTo>
                <a:lnTo>
                  <a:pt x="4445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30390" y="1932558"/>
            <a:ext cx="346075" cy="487045"/>
          </a:xfrm>
          <a:custGeom>
            <a:avLst/>
            <a:gdLst/>
            <a:ahLst/>
            <a:cxnLst/>
            <a:rect l="l" t="t" r="r" b="b"/>
            <a:pathLst>
              <a:path w="346075" h="487044">
                <a:moveTo>
                  <a:pt x="0" y="0"/>
                </a:moveTo>
                <a:lnTo>
                  <a:pt x="99060" y="0"/>
                </a:lnTo>
                <a:lnTo>
                  <a:pt x="99060" y="404113"/>
                </a:lnTo>
                <a:lnTo>
                  <a:pt x="345566" y="404113"/>
                </a:lnTo>
                <a:lnTo>
                  <a:pt x="345566" y="486790"/>
                </a:lnTo>
                <a:lnTo>
                  <a:pt x="0" y="48679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93356" y="1925320"/>
            <a:ext cx="110998" cy="212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50961" y="1928495"/>
            <a:ext cx="391795" cy="499745"/>
          </a:xfrm>
          <a:custGeom>
            <a:avLst/>
            <a:gdLst/>
            <a:ahLst/>
            <a:cxnLst/>
            <a:rect l="l" t="t" r="r" b="b"/>
            <a:pathLst>
              <a:path w="391795" h="499744">
                <a:moveTo>
                  <a:pt x="0" y="0"/>
                </a:moveTo>
                <a:lnTo>
                  <a:pt x="99187" y="0"/>
                </a:lnTo>
                <a:lnTo>
                  <a:pt x="99187" y="265938"/>
                </a:lnTo>
                <a:lnTo>
                  <a:pt x="99423" y="294776"/>
                </a:lnTo>
                <a:lnTo>
                  <a:pt x="101276" y="335786"/>
                </a:lnTo>
                <a:lnTo>
                  <a:pt x="113617" y="375126"/>
                </a:lnTo>
                <a:lnTo>
                  <a:pt x="146246" y="404294"/>
                </a:lnTo>
                <a:lnTo>
                  <a:pt x="198628" y="414527"/>
                </a:lnTo>
                <a:lnTo>
                  <a:pt x="218463" y="413454"/>
                </a:lnTo>
                <a:lnTo>
                  <a:pt x="262255" y="397255"/>
                </a:lnTo>
                <a:lnTo>
                  <a:pt x="288036" y="354964"/>
                </a:lnTo>
                <a:lnTo>
                  <a:pt x="292090" y="298600"/>
                </a:lnTo>
                <a:lnTo>
                  <a:pt x="292354" y="271525"/>
                </a:lnTo>
                <a:lnTo>
                  <a:pt x="292354" y="0"/>
                </a:lnTo>
                <a:lnTo>
                  <a:pt x="391541" y="0"/>
                </a:lnTo>
                <a:lnTo>
                  <a:pt x="391541" y="257809"/>
                </a:lnTo>
                <a:lnTo>
                  <a:pt x="391040" y="298767"/>
                </a:lnTo>
                <a:lnTo>
                  <a:pt x="387040" y="361251"/>
                </a:lnTo>
                <a:lnTo>
                  <a:pt x="378628" y="400278"/>
                </a:lnTo>
                <a:lnTo>
                  <a:pt x="353822" y="444372"/>
                </a:lnTo>
                <a:lnTo>
                  <a:pt x="313227" y="476305"/>
                </a:lnTo>
                <a:lnTo>
                  <a:pt x="276578" y="490878"/>
                </a:lnTo>
                <a:lnTo>
                  <a:pt x="229421" y="498308"/>
                </a:lnTo>
                <a:lnTo>
                  <a:pt x="201676" y="499237"/>
                </a:lnTo>
                <a:lnTo>
                  <a:pt x="168648" y="498232"/>
                </a:lnTo>
                <a:lnTo>
                  <a:pt x="115308" y="490128"/>
                </a:lnTo>
                <a:lnTo>
                  <a:pt x="77775" y="474267"/>
                </a:lnTo>
                <a:lnTo>
                  <a:pt x="37592" y="440816"/>
                </a:lnTo>
                <a:lnTo>
                  <a:pt x="14017" y="400508"/>
                </a:lnTo>
                <a:lnTo>
                  <a:pt x="5518" y="362815"/>
                </a:lnTo>
                <a:lnTo>
                  <a:pt x="617" y="300521"/>
                </a:lnTo>
                <a:lnTo>
                  <a:pt x="0" y="26187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06513" y="1928495"/>
            <a:ext cx="492759" cy="490855"/>
          </a:xfrm>
          <a:custGeom>
            <a:avLst/>
            <a:gdLst/>
            <a:ahLst/>
            <a:cxnLst/>
            <a:rect l="l" t="t" r="r" b="b"/>
            <a:pathLst>
              <a:path w="492759" h="490855">
                <a:moveTo>
                  <a:pt x="191134" y="0"/>
                </a:moveTo>
                <a:lnTo>
                  <a:pt x="296036" y="0"/>
                </a:lnTo>
                <a:lnTo>
                  <a:pt x="492505" y="490854"/>
                </a:lnTo>
                <a:lnTo>
                  <a:pt x="384682" y="490854"/>
                </a:lnTo>
                <a:lnTo>
                  <a:pt x="341883" y="379349"/>
                </a:lnTo>
                <a:lnTo>
                  <a:pt x="145668" y="379349"/>
                </a:lnTo>
                <a:lnTo>
                  <a:pt x="105155" y="490854"/>
                </a:lnTo>
                <a:lnTo>
                  <a:pt x="0" y="490854"/>
                </a:lnTo>
                <a:lnTo>
                  <a:pt x="19113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99223" y="1928495"/>
            <a:ext cx="373380" cy="490855"/>
          </a:xfrm>
          <a:custGeom>
            <a:avLst/>
            <a:gdLst/>
            <a:ahLst/>
            <a:cxnLst/>
            <a:rect l="l" t="t" r="r" b="b"/>
            <a:pathLst>
              <a:path w="373379" h="490855">
                <a:moveTo>
                  <a:pt x="0" y="0"/>
                </a:moveTo>
                <a:lnTo>
                  <a:pt x="363981" y="0"/>
                </a:lnTo>
                <a:lnTo>
                  <a:pt x="363981" y="83057"/>
                </a:lnTo>
                <a:lnTo>
                  <a:pt x="99059" y="83057"/>
                </a:lnTo>
                <a:lnTo>
                  <a:pt x="99059" y="191896"/>
                </a:lnTo>
                <a:lnTo>
                  <a:pt x="345567" y="191896"/>
                </a:lnTo>
                <a:lnTo>
                  <a:pt x="345567" y="274574"/>
                </a:lnTo>
                <a:lnTo>
                  <a:pt x="99059" y="274574"/>
                </a:lnTo>
                <a:lnTo>
                  <a:pt x="99059" y="408177"/>
                </a:lnTo>
                <a:lnTo>
                  <a:pt x="373379" y="408177"/>
                </a:lnTo>
                <a:lnTo>
                  <a:pt x="373379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85740" y="1928495"/>
            <a:ext cx="389890" cy="490855"/>
          </a:xfrm>
          <a:custGeom>
            <a:avLst/>
            <a:gdLst/>
            <a:ahLst/>
            <a:cxnLst/>
            <a:rect l="l" t="t" r="r" b="b"/>
            <a:pathLst>
              <a:path w="389889" h="490855">
                <a:moveTo>
                  <a:pt x="0" y="0"/>
                </a:moveTo>
                <a:lnTo>
                  <a:pt x="96393" y="0"/>
                </a:lnTo>
                <a:lnTo>
                  <a:pt x="297307" y="327787"/>
                </a:lnTo>
                <a:lnTo>
                  <a:pt x="297307" y="0"/>
                </a:lnTo>
                <a:lnTo>
                  <a:pt x="389382" y="0"/>
                </a:lnTo>
                <a:lnTo>
                  <a:pt x="389382" y="490854"/>
                </a:lnTo>
                <a:lnTo>
                  <a:pt x="289940" y="490854"/>
                </a:lnTo>
                <a:lnTo>
                  <a:pt x="92075" y="170814"/>
                </a:lnTo>
                <a:lnTo>
                  <a:pt x="92075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39513" y="1928495"/>
            <a:ext cx="492759" cy="490855"/>
          </a:xfrm>
          <a:custGeom>
            <a:avLst/>
            <a:gdLst/>
            <a:ahLst/>
            <a:cxnLst/>
            <a:rect l="l" t="t" r="r" b="b"/>
            <a:pathLst>
              <a:path w="492760" h="490855">
                <a:moveTo>
                  <a:pt x="191135" y="0"/>
                </a:moveTo>
                <a:lnTo>
                  <a:pt x="296037" y="0"/>
                </a:lnTo>
                <a:lnTo>
                  <a:pt x="492506" y="490854"/>
                </a:lnTo>
                <a:lnTo>
                  <a:pt x="384683" y="490854"/>
                </a:lnTo>
                <a:lnTo>
                  <a:pt x="341884" y="379349"/>
                </a:lnTo>
                <a:lnTo>
                  <a:pt x="145669" y="379349"/>
                </a:lnTo>
                <a:lnTo>
                  <a:pt x="105156" y="490854"/>
                </a:lnTo>
                <a:lnTo>
                  <a:pt x="0" y="490854"/>
                </a:lnTo>
                <a:lnTo>
                  <a:pt x="191135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93742" y="1928495"/>
            <a:ext cx="412115" cy="490855"/>
          </a:xfrm>
          <a:custGeom>
            <a:avLst/>
            <a:gdLst/>
            <a:ahLst/>
            <a:cxnLst/>
            <a:rect l="l" t="t" r="r" b="b"/>
            <a:pathLst>
              <a:path w="412114" h="490855">
                <a:moveTo>
                  <a:pt x="0" y="0"/>
                </a:moveTo>
                <a:lnTo>
                  <a:pt x="181229" y="0"/>
                </a:lnTo>
                <a:lnTo>
                  <a:pt x="209994" y="593"/>
                </a:lnTo>
                <a:lnTo>
                  <a:pt x="256667" y="5304"/>
                </a:lnTo>
                <a:lnTo>
                  <a:pt x="295411" y="16998"/>
                </a:lnTo>
                <a:lnTo>
                  <a:pt x="332420" y="39580"/>
                </a:lnTo>
                <a:lnTo>
                  <a:pt x="363116" y="71729"/>
                </a:lnTo>
                <a:lnTo>
                  <a:pt x="386548" y="111492"/>
                </a:lnTo>
                <a:lnTo>
                  <a:pt x="402498" y="159017"/>
                </a:lnTo>
                <a:lnTo>
                  <a:pt x="410587" y="217068"/>
                </a:lnTo>
                <a:lnTo>
                  <a:pt x="411607" y="250189"/>
                </a:lnTo>
                <a:lnTo>
                  <a:pt x="410656" y="279431"/>
                </a:lnTo>
                <a:lnTo>
                  <a:pt x="403088" y="331628"/>
                </a:lnTo>
                <a:lnTo>
                  <a:pt x="386278" y="380138"/>
                </a:lnTo>
                <a:lnTo>
                  <a:pt x="359989" y="423485"/>
                </a:lnTo>
                <a:lnTo>
                  <a:pt x="329916" y="453207"/>
                </a:lnTo>
                <a:lnTo>
                  <a:pt x="295106" y="472828"/>
                </a:lnTo>
                <a:lnTo>
                  <a:pt x="256482" y="485068"/>
                </a:lnTo>
                <a:lnTo>
                  <a:pt x="212615" y="490212"/>
                </a:lnTo>
                <a:lnTo>
                  <a:pt x="186562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54878" y="1920113"/>
            <a:ext cx="399415" cy="508000"/>
          </a:xfrm>
          <a:custGeom>
            <a:avLst/>
            <a:gdLst/>
            <a:ahLst/>
            <a:cxnLst/>
            <a:rect l="l" t="t" r="r" b="b"/>
            <a:pathLst>
              <a:path w="399414" h="508000">
                <a:moveTo>
                  <a:pt x="196850" y="0"/>
                </a:moveTo>
                <a:lnTo>
                  <a:pt x="240262" y="2526"/>
                </a:lnTo>
                <a:lnTo>
                  <a:pt x="277923" y="10112"/>
                </a:lnTo>
                <a:lnTo>
                  <a:pt x="336042" y="40512"/>
                </a:lnTo>
                <a:lnTo>
                  <a:pt x="371649" y="87852"/>
                </a:lnTo>
                <a:lnTo>
                  <a:pt x="385063" y="148716"/>
                </a:lnTo>
                <a:lnTo>
                  <a:pt x="286004" y="153035"/>
                </a:lnTo>
                <a:lnTo>
                  <a:pt x="281880" y="135433"/>
                </a:lnTo>
                <a:lnTo>
                  <a:pt x="275971" y="120523"/>
                </a:lnTo>
                <a:lnTo>
                  <a:pt x="246911" y="91418"/>
                </a:lnTo>
                <a:lnTo>
                  <a:pt x="195834" y="82041"/>
                </a:lnTo>
                <a:lnTo>
                  <a:pt x="175454" y="83159"/>
                </a:lnTo>
                <a:lnTo>
                  <a:pt x="128270" y="99822"/>
                </a:lnTo>
                <a:lnTo>
                  <a:pt x="112522" y="130301"/>
                </a:lnTo>
                <a:lnTo>
                  <a:pt x="113448" y="138660"/>
                </a:lnTo>
                <a:lnTo>
                  <a:pt x="139946" y="167999"/>
                </a:lnTo>
                <a:lnTo>
                  <a:pt x="185475" y="184433"/>
                </a:lnTo>
                <a:lnTo>
                  <a:pt x="252150" y="201483"/>
                </a:lnTo>
                <a:lnTo>
                  <a:pt x="281273" y="210232"/>
                </a:lnTo>
                <a:lnTo>
                  <a:pt x="325374" y="228219"/>
                </a:lnTo>
                <a:lnTo>
                  <a:pt x="368861" y="263151"/>
                </a:lnTo>
                <a:lnTo>
                  <a:pt x="394287" y="313483"/>
                </a:lnTo>
                <a:lnTo>
                  <a:pt x="399161" y="356362"/>
                </a:lnTo>
                <a:lnTo>
                  <a:pt x="397686" y="377080"/>
                </a:lnTo>
                <a:lnTo>
                  <a:pt x="385927" y="416565"/>
                </a:lnTo>
                <a:lnTo>
                  <a:pt x="362735" y="452570"/>
                </a:lnTo>
                <a:lnTo>
                  <a:pt x="329588" y="479950"/>
                </a:lnTo>
                <a:lnTo>
                  <a:pt x="286629" y="497927"/>
                </a:lnTo>
                <a:lnTo>
                  <a:pt x="233237" y="506880"/>
                </a:lnTo>
                <a:lnTo>
                  <a:pt x="202564" y="508000"/>
                </a:lnTo>
                <a:lnTo>
                  <a:pt x="158753" y="505309"/>
                </a:lnTo>
                <a:lnTo>
                  <a:pt x="120300" y="497236"/>
                </a:lnTo>
                <a:lnTo>
                  <a:pt x="59562" y="464947"/>
                </a:lnTo>
                <a:lnTo>
                  <a:pt x="19732" y="412083"/>
                </a:lnTo>
                <a:lnTo>
                  <a:pt x="0" y="339598"/>
                </a:lnTo>
                <a:lnTo>
                  <a:pt x="96393" y="330200"/>
                </a:lnTo>
                <a:lnTo>
                  <a:pt x="101893" y="352869"/>
                </a:lnTo>
                <a:lnTo>
                  <a:pt x="109632" y="372300"/>
                </a:lnTo>
                <a:lnTo>
                  <a:pt x="146252" y="411448"/>
                </a:lnTo>
                <a:lnTo>
                  <a:pt x="203581" y="424307"/>
                </a:lnTo>
                <a:lnTo>
                  <a:pt x="226032" y="423042"/>
                </a:lnTo>
                <a:lnTo>
                  <a:pt x="275717" y="403987"/>
                </a:lnTo>
                <a:lnTo>
                  <a:pt x="298576" y="369786"/>
                </a:lnTo>
                <a:lnTo>
                  <a:pt x="300100" y="356615"/>
                </a:lnTo>
                <a:lnTo>
                  <a:pt x="299458" y="348259"/>
                </a:lnTo>
                <a:lnTo>
                  <a:pt x="275780" y="315595"/>
                </a:lnTo>
                <a:lnTo>
                  <a:pt x="225631" y="297402"/>
                </a:lnTo>
                <a:lnTo>
                  <a:pt x="174751" y="284352"/>
                </a:lnTo>
                <a:lnTo>
                  <a:pt x="137894" y="273877"/>
                </a:lnTo>
                <a:lnTo>
                  <a:pt x="81990" y="249545"/>
                </a:lnTo>
                <a:lnTo>
                  <a:pt x="43176" y="214379"/>
                </a:lnTo>
                <a:lnTo>
                  <a:pt x="20593" y="164953"/>
                </a:lnTo>
                <a:lnTo>
                  <a:pt x="17780" y="136906"/>
                </a:lnTo>
                <a:lnTo>
                  <a:pt x="19111" y="118504"/>
                </a:lnTo>
                <a:lnTo>
                  <a:pt x="38988" y="66801"/>
                </a:lnTo>
                <a:lnTo>
                  <a:pt x="64992" y="38068"/>
                </a:lnTo>
                <a:lnTo>
                  <a:pt x="100330" y="17145"/>
                </a:lnTo>
                <a:lnTo>
                  <a:pt x="144446" y="4286"/>
                </a:lnTo>
                <a:lnTo>
                  <a:pt x="169606" y="1071"/>
                </a:lnTo>
                <a:lnTo>
                  <a:pt x="19685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37360" y="2909314"/>
            <a:ext cx="3930396" cy="39303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1722" y="375280"/>
            <a:ext cx="2415248" cy="1430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7328" y="2234183"/>
            <a:ext cx="2766822" cy="528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4472" y="1746250"/>
            <a:ext cx="2734563" cy="507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82540" y="1832991"/>
            <a:ext cx="209423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8892" y="1754504"/>
            <a:ext cx="390525" cy="491490"/>
          </a:xfrm>
          <a:custGeom>
            <a:avLst/>
            <a:gdLst/>
            <a:ahLst/>
            <a:cxnLst/>
            <a:rect l="l" t="t" r="r" b="b"/>
            <a:pathLst>
              <a:path w="390525" h="491489">
                <a:moveTo>
                  <a:pt x="0" y="0"/>
                </a:moveTo>
                <a:lnTo>
                  <a:pt x="390143" y="0"/>
                </a:lnTo>
                <a:lnTo>
                  <a:pt x="390143" y="83058"/>
                </a:lnTo>
                <a:lnTo>
                  <a:pt x="244729" y="83058"/>
                </a:lnTo>
                <a:lnTo>
                  <a:pt x="244729" y="490982"/>
                </a:lnTo>
                <a:lnTo>
                  <a:pt x="145669" y="490982"/>
                </a:lnTo>
                <a:lnTo>
                  <a:pt x="145669" y="83058"/>
                </a:lnTo>
                <a:lnTo>
                  <a:pt x="0" y="8305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70523" y="1754504"/>
            <a:ext cx="99695" cy="491490"/>
          </a:xfrm>
          <a:custGeom>
            <a:avLst/>
            <a:gdLst/>
            <a:ahLst/>
            <a:cxnLst/>
            <a:rect l="l" t="t" r="r" b="b"/>
            <a:pathLst>
              <a:path w="99695" h="491489">
                <a:moveTo>
                  <a:pt x="0" y="0"/>
                </a:moveTo>
                <a:lnTo>
                  <a:pt x="99187" y="0"/>
                </a:lnTo>
                <a:lnTo>
                  <a:pt x="99187" y="490982"/>
                </a:lnTo>
                <a:lnTo>
                  <a:pt x="0" y="4909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7636" y="1754504"/>
            <a:ext cx="391795" cy="499745"/>
          </a:xfrm>
          <a:custGeom>
            <a:avLst/>
            <a:gdLst/>
            <a:ahLst/>
            <a:cxnLst/>
            <a:rect l="l" t="t" r="r" b="b"/>
            <a:pathLst>
              <a:path w="391795" h="499744">
                <a:moveTo>
                  <a:pt x="0" y="0"/>
                </a:moveTo>
                <a:lnTo>
                  <a:pt x="99060" y="0"/>
                </a:lnTo>
                <a:lnTo>
                  <a:pt x="99060" y="265938"/>
                </a:lnTo>
                <a:lnTo>
                  <a:pt x="99296" y="294794"/>
                </a:lnTo>
                <a:lnTo>
                  <a:pt x="101149" y="335839"/>
                </a:lnTo>
                <a:lnTo>
                  <a:pt x="113490" y="375126"/>
                </a:lnTo>
                <a:lnTo>
                  <a:pt x="146119" y="404368"/>
                </a:lnTo>
                <a:lnTo>
                  <a:pt x="198500" y="414655"/>
                </a:lnTo>
                <a:lnTo>
                  <a:pt x="218336" y="413563"/>
                </a:lnTo>
                <a:lnTo>
                  <a:pt x="262127" y="397383"/>
                </a:lnTo>
                <a:lnTo>
                  <a:pt x="287909" y="354965"/>
                </a:lnTo>
                <a:lnTo>
                  <a:pt x="291963" y="298725"/>
                </a:lnTo>
                <a:lnTo>
                  <a:pt x="292226" y="271653"/>
                </a:lnTo>
                <a:lnTo>
                  <a:pt x="292226" y="0"/>
                </a:lnTo>
                <a:lnTo>
                  <a:pt x="391413" y="0"/>
                </a:lnTo>
                <a:lnTo>
                  <a:pt x="391413" y="257937"/>
                </a:lnTo>
                <a:lnTo>
                  <a:pt x="390913" y="298892"/>
                </a:lnTo>
                <a:lnTo>
                  <a:pt x="386913" y="361324"/>
                </a:lnTo>
                <a:lnTo>
                  <a:pt x="378501" y="400349"/>
                </a:lnTo>
                <a:lnTo>
                  <a:pt x="353695" y="444373"/>
                </a:lnTo>
                <a:lnTo>
                  <a:pt x="313100" y="476305"/>
                </a:lnTo>
                <a:lnTo>
                  <a:pt x="276504" y="490952"/>
                </a:lnTo>
                <a:lnTo>
                  <a:pt x="229312" y="498433"/>
                </a:lnTo>
                <a:lnTo>
                  <a:pt x="201549" y="499364"/>
                </a:lnTo>
                <a:lnTo>
                  <a:pt x="168521" y="498342"/>
                </a:lnTo>
                <a:lnTo>
                  <a:pt x="115181" y="490202"/>
                </a:lnTo>
                <a:lnTo>
                  <a:pt x="77648" y="474394"/>
                </a:lnTo>
                <a:lnTo>
                  <a:pt x="37464" y="440944"/>
                </a:lnTo>
                <a:lnTo>
                  <a:pt x="13890" y="400563"/>
                </a:lnTo>
                <a:lnTo>
                  <a:pt x="5411" y="362886"/>
                </a:lnTo>
                <a:lnTo>
                  <a:pt x="597" y="300593"/>
                </a:lnTo>
                <a:lnTo>
                  <a:pt x="0" y="26187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7926" y="1754504"/>
            <a:ext cx="441959" cy="491490"/>
          </a:xfrm>
          <a:custGeom>
            <a:avLst/>
            <a:gdLst/>
            <a:ahLst/>
            <a:cxnLst/>
            <a:rect l="l" t="t" r="r" b="b"/>
            <a:pathLst>
              <a:path w="441960" h="491489">
                <a:moveTo>
                  <a:pt x="0" y="0"/>
                </a:moveTo>
                <a:lnTo>
                  <a:pt x="208661" y="0"/>
                </a:lnTo>
                <a:lnTo>
                  <a:pt x="245310" y="833"/>
                </a:lnTo>
                <a:lnTo>
                  <a:pt x="302512" y="7500"/>
                </a:lnTo>
                <a:lnTo>
                  <a:pt x="340016" y="21195"/>
                </a:lnTo>
                <a:lnTo>
                  <a:pt x="380111" y="60325"/>
                </a:lnTo>
                <a:lnTo>
                  <a:pt x="396224" y="96615"/>
                </a:lnTo>
                <a:lnTo>
                  <a:pt x="401574" y="137668"/>
                </a:lnTo>
                <a:lnTo>
                  <a:pt x="399547" y="164097"/>
                </a:lnTo>
                <a:lnTo>
                  <a:pt x="383303" y="209766"/>
                </a:lnTo>
                <a:lnTo>
                  <a:pt x="350845" y="245316"/>
                </a:lnTo>
                <a:lnTo>
                  <a:pt x="302267" y="267985"/>
                </a:lnTo>
                <a:lnTo>
                  <a:pt x="271907" y="274320"/>
                </a:lnTo>
                <a:lnTo>
                  <a:pt x="287309" y="283892"/>
                </a:lnTo>
                <a:lnTo>
                  <a:pt x="324993" y="315468"/>
                </a:lnTo>
                <a:lnTo>
                  <a:pt x="349583" y="346630"/>
                </a:lnTo>
                <a:lnTo>
                  <a:pt x="381508" y="395224"/>
                </a:lnTo>
                <a:lnTo>
                  <a:pt x="441451" y="490982"/>
                </a:lnTo>
                <a:lnTo>
                  <a:pt x="322834" y="490982"/>
                </a:lnTo>
                <a:lnTo>
                  <a:pt x="251206" y="384175"/>
                </a:lnTo>
                <a:lnTo>
                  <a:pt x="233638" y="358169"/>
                </a:lnTo>
                <a:lnTo>
                  <a:pt x="207504" y="322113"/>
                </a:lnTo>
                <a:lnTo>
                  <a:pt x="176952" y="294929"/>
                </a:lnTo>
                <a:lnTo>
                  <a:pt x="135159" y="286359"/>
                </a:lnTo>
                <a:lnTo>
                  <a:pt x="119252" y="286004"/>
                </a:lnTo>
                <a:lnTo>
                  <a:pt x="99187" y="286004"/>
                </a:lnTo>
                <a:lnTo>
                  <a:pt x="99187" y="490982"/>
                </a:lnTo>
                <a:lnTo>
                  <a:pt x="0" y="4909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4123" y="1754504"/>
            <a:ext cx="99695" cy="491490"/>
          </a:xfrm>
          <a:custGeom>
            <a:avLst/>
            <a:gdLst/>
            <a:ahLst/>
            <a:cxnLst/>
            <a:rect l="l" t="t" r="r" b="b"/>
            <a:pathLst>
              <a:path w="99695" h="491489">
                <a:moveTo>
                  <a:pt x="0" y="0"/>
                </a:moveTo>
                <a:lnTo>
                  <a:pt x="99187" y="0"/>
                </a:lnTo>
                <a:lnTo>
                  <a:pt x="99187" y="490982"/>
                </a:lnTo>
                <a:lnTo>
                  <a:pt x="0" y="4909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65572" y="1746250"/>
            <a:ext cx="427990" cy="508000"/>
          </a:xfrm>
          <a:custGeom>
            <a:avLst/>
            <a:gdLst/>
            <a:ahLst/>
            <a:cxnLst/>
            <a:rect l="l" t="t" r="r" b="b"/>
            <a:pathLst>
              <a:path w="427989" h="508000">
                <a:moveTo>
                  <a:pt x="229615" y="0"/>
                </a:moveTo>
                <a:lnTo>
                  <a:pt x="272551" y="3313"/>
                </a:lnTo>
                <a:lnTo>
                  <a:pt x="311261" y="13271"/>
                </a:lnTo>
                <a:lnTo>
                  <a:pt x="345755" y="29896"/>
                </a:lnTo>
                <a:lnTo>
                  <a:pt x="376047" y="53212"/>
                </a:lnTo>
                <a:lnTo>
                  <a:pt x="405320" y="91519"/>
                </a:lnTo>
                <a:lnTo>
                  <a:pt x="426212" y="143637"/>
                </a:lnTo>
                <a:lnTo>
                  <a:pt x="328167" y="167004"/>
                </a:lnTo>
                <a:lnTo>
                  <a:pt x="322617" y="148955"/>
                </a:lnTo>
                <a:lnTo>
                  <a:pt x="314721" y="132905"/>
                </a:lnTo>
                <a:lnTo>
                  <a:pt x="277276" y="97139"/>
                </a:lnTo>
                <a:lnTo>
                  <a:pt x="224662" y="84709"/>
                </a:lnTo>
                <a:lnTo>
                  <a:pt x="198633" y="87141"/>
                </a:lnTo>
                <a:lnTo>
                  <a:pt x="154386" y="106676"/>
                </a:lnTo>
                <a:lnTo>
                  <a:pt x="121235" y="146470"/>
                </a:lnTo>
                <a:lnTo>
                  <a:pt x="104229" y="209907"/>
                </a:lnTo>
                <a:lnTo>
                  <a:pt x="102107" y="250698"/>
                </a:lnTo>
                <a:lnTo>
                  <a:pt x="104203" y="293919"/>
                </a:lnTo>
                <a:lnTo>
                  <a:pt x="120967" y="360265"/>
                </a:lnTo>
                <a:lnTo>
                  <a:pt x="153586" y="400675"/>
                </a:lnTo>
                <a:lnTo>
                  <a:pt x="197107" y="420435"/>
                </a:lnTo>
                <a:lnTo>
                  <a:pt x="222630" y="422910"/>
                </a:lnTo>
                <a:lnTo>
                  <a:pt x="241730" y="421338"/>
                </a:lnTo>
                <a:lnTo>
                  <a:pt x="290575" y="397763"/>
                </a:lnTo>
                <a:lnTo>
                  <a:pt x="315071" y="365458"/>
                </a:lnTo>
                <a:lnTo>
                  <a:pt x="331469" y="318770"/>
                </a:lnTo>
                <a:lnTo>
                  <a:pt x="427609" y="349250"/>
                </a:lnTo>
                <a:lnTo>
                  <a:pt x="414726" y="386798"/>
                </a:lnTo>
                <a:lnTo>
                  <a:pt x="377959" y="446512"/>
                </a:lnTo>
                <a:lnTo>
                  <a:pt x="326642" y="485651"/>
                </a:lnTo>
                <a:lnTo>
                  <a:pt x="261439" y="505170"/>
                </a:lnTo>
                <a:lnTo>
                  <a:pt x="223647" y="507619"/>
                </a:lnTo>
                <a:lnTo>
                  <a:pt x="176950" y="503431"/>
                </a:lnTo>
                <a:lnTo>
                  <a:pt x="134588" y="490886"/>
                </a:lnTo>
                <a:lnTo>
                  <a:pt x="96559" y="470007"/>
                </a:lnTo>
                <a:lnTo>
                  <a:pt x="62864" y="440816"/>
                </a:lnTo>
                <a:lnTo>
                  <a:pt x="35361" y="404332"/>
                </a:lnTo>
                <a:lnTo>
                  <a:pt x="15716" y="361727"/>
                </a:lnTo>
                <a:lnTo>
                  <a:pt x="3929" y="312979"/>
                </a:lnTo>
                <a:lnTo>
                  <a:pt x="0" y="258063"/>
                </a:lnTo>
                <a:lnTo>
                  <a:pt x="3952" y="200225"/>
                </a:lnTo>
                <a:lnTo>
                  <a:pt x="15811" y="149209"/>
                </a:lnTo>
                <a:lnTo>
                  <a:pt x="35575" y="105027"/>
                </a:lnTo>
                <a:lnTo>
                  <a:pt x="63246" y="67690"/>
                </a:lnTo>
                <a:lnTo>
                  <a:pt x="97367" y="38040"/>
                </a:lnTo>
                <a:lnTo>
                  <a:pt x="136477" y="16891"/>
                </a:lnTo>
                <a:lnTo>
                  <a:pt x="180564" y="4218"/>
                </a:lnTo>
                <a:lnTo>
                  <a:pt x="229615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84472" y="1746250"/>
            <a:ext cx="427990" cy="508000"/>
          </a:xfrm>
          <a:custGeom>
            <a:avLst/>
            <a:gdLst/>
            <a:ahLst/>
            <a:cxnLst/>
            <a:rect l="l" t="t" r="r" b="b"/>
            <a:pathLst>
              <a:path w="427989" h="508000">
                <a:moveTo>
                  <a:pt x="229615" y="0"/>
                </a:moveTo>
                <a:lnTo>
                  <a:pt x="272551" y="3313"/>
                </a:lnTo>
                <a:lnTo>
                  <a:pt x="311261" y="13271"/>
                </a:lnTo>
                <a:lnTo>
                  <a:pt x="345755" y="29896"/>
                </a:lnTo>
                <a:lnTo>
                  <a:pt x="376047" y="53212"/>
                </a:lnTo>
                <a:lnTo>
                  <a:pt x="405320" y="91519"/>
                </a:lnTo>
                <a:lnTo>
                  <a:pt x="426212" y="143637"/>
                </a:lnTo>
                <a:lnTo>
                  <a:pt x="328167" y="167004"/>
                </a:lnTo>
                <a:lnTo>
                  <a:pt x="322617" y="148955"/>
                </a:lnTo>
                <a:lnTo>
                  <a:pt x="314721" y="132905"/>
                </a:lnTo>
                <a:lnTo>
                  <a:pt x="277276" y="97139"/>
                </a:lnTo>
                <a:lnTo>
                  <a:pt x="224662" y="84709"/>
                </a:lnTo>
                <a:lnTo>
                  <a:pt x="198633" y="87141"/>
                </a:lnTo>
                <a:lnTo>
                  <a:pt x="154386" y="106676"/>
                </a:lnTo>
                <a:lnTo>
                  <a:pt x="121235" y="146470"/>
                </a:lnTo>
                <a:lnTo>
                  <a:pt x="104229" y="209907"/>
                </a:lnTo>
                <a:lnTo>
                  <a:pt x="102107" y="250698"/>
                </a:lnTo>
                <a:lnTo>
                  <a:pt x="104203" y="293919"/>
                </a:lnTo>
                <a:lnTo>
                  <a:pt x="120967" y="360265"/>
                </a:lnTo>
                <a:lnTo>
                  <a:pt x="153586" y="400675"/>
                </a:lnTo>
                <a:lnTo>
                  <a:pt x="197107" y="420435"/>
                </a:lnTo>
                <a:lnTo>
                  <a:pt x="222630" y="422910"/>
                </a:lnTo>
                <a:lnTo>
                  <a:pt x="241730" y="421338"/>
                </a:lnTo>
                <a:lnTo>
                  <a:pt x="290575" y="397763"/>
                </a:lnTo>
                <a:lnTo>
                  <a:pt x="315071" y="365458"/>
                </a:lnTo>
                <a:lnTo>
                  <a:pt x="331469" y="318770"/>
                </a:lnTo>
                <a:lnTo>
                  <a:pt x="427609" y="349250"/>
                </a:lnTo>
                <a:lnTo>
                  <a:pt x="414726" y="386798"/>
                </a:lnTo>
                <a:lnTo>
                  <a:pt x="377959" y="446512"/>
                </a:lnTo>
                <a:lnTo>
                  <a:pt x="326642" y="485651"/>
                </a:lnTo>
                <a:lnTo>
                  <a:pt x="261439" y="505170"/>
                </a:lnTo>
                <a:lnTo>
                  <a:pt x="223647" y="507619"/>
                </a:lnTo>
                <a:lnTo>
                  <a:pt x="176950" y="503431"/>
                </a:lnTo>
                <a:lnTo>
                  <a:pt x="134588" y="490886"/>
                </a:lnTo>
                <a:lnTo>
                  <a:pt x="96559" y="470007"/>
                </a:lnTo>
                <a:lnTo>
                  <a:pt x="62864" y="440816"/>
                </a:lnTo>
                <a:lnTo>
                  <a:pt x="35361" y="404332"/>
                </a:lnTo>
                <a:lnTo>
                  <a:pt x="15716" y="361727"/>
                </a:lnTo>
                <a:lnTo>
                  <a:pt x="3929" y="312979"/>
                </a:lnTo>
                <a:lnTo>
                  <a:pt x="0" y="258063"/>
                </a:lnTo>
                <a:lnTo>
                  <a:pt x="3952" y="200225"/>
                </a:lnTo>
                <a:lnTo>
                  <a:pt x="15811" y="149209"/>
                </a:lnTo>
                <a:lnTo>
                  <a:pt x="35575" y="105027"/>
                </a:lnTo>
                <a:lnTo>
                  <a:pt x="63246" y="67690"/>
                </a:lnTo>
                <a:lnTo>
                  <a:pt x="97367" y="38040"/>
                </a:lnTo>
                <a:lnTo>
                  <a:pt x="136477" y="16891"/>
                </a:lnTo>
                <a:lnTo>
                  <a:pt x="180564" y="4218"/>
                </a:lnTo>
                <a:lnTo>
                  <a:pt x="229615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80203" y="3057156"/>
            <a:ext cx="918210" cy="5204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97603" y="2577464"/>
            <a:ext cx="886460" cy="499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96790" y="2660523"/>
            <a:ext cx="210185" cy="325755"/>
          </a:xfrm>
          <a:custGeom>
            <a:avLst/>
            <a:gdLst/>
            <a:ahLst/>
            <a:cxnLst/>
            <a:rect l="l" t="t" r="r" b="b"/>
            <a:pathLst>
              <a:path w="210185" h="325755">
                <a:moveTo>
                  <a:pt x="0" y="0"/>
                </a:moveTo>
                <a:lnTo>
                  <a:pt x="0" y="325247"/>
                </a:lnTo>
                <a:lnTo>
                  <a:pt x="73913" y="325247"/>
                </a:lnTo>
                <a:lnTo>
                  <a:pt x="123241" y="322568"/>
                </a:lnTo>
                <a:lnTo>
                  <a:pt x="165433" y="306742"/>
                </a:lnTo>
                <a:lnTo>
                  <a:pt x="194490" y="268043"/>
                </a:lnTo>
                <a:lnTo>
                  <a:pt x="207438" y="213772"/>
                </a:lnTo>
                <a:lnTo>
                  <a:pt x="209931" y="162813"/>
                </a:lnTo>
                <a:lnTo>
                  <a:pt x="209309" y="135999"/>
                </a:lnTo>
                <a:lnTo>
                  <a:pt x="204305" y="92323"/>
                </a:lnTo>
                <a:lnTo>
                  <a:pt x="187801" y="48291"/>
                </a:lnTo>
                <a:lnTo>
                  <a:pt x="162057" y="20004"/>
                </a:lnTo>
                <a:lnTo>
                  <a:pt x="125857" y="4699"/>
                </a:lnTo>
                <a:lnTo>
                  <a:pt x="72261" y="305"/>
                </a:lnTo>
                <a:lnTo>
                  <a:pt x="4445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92648" y="2577464"/>
            <a:ext cx="391795" cy="499745"/>
          </a:xfrm>
          <a:custGeom>
            <a:avLst/>
            <a:gdLst/>
            <a:ahLst/>
            <a:cxnLst/>
            <a:rect l="l" t="t" r="r" b="b"/>
            <a:pathLst>
              <a:path w="391795" h="499744">
                <a:moveTo>
                  <a:pt x="0" y="0"/>
                </a:moveTo>
                <a:lnTo>
                  <a:pt x="99060" y="0"/>
                </a:lnTo>
                <a:lnTo>
                  <a:pt x="99060" y="265938"/>
                </a:lnTo>
                <a:lnTo>
                  <a:pt x="99296" y="294794"/>
                </a:lnTo>
                <a:lnTo>
                  <a:pt x="101149" y="335839"/>
                </a:lnTo>
                <a:lnTo>
                  <a:pt x="113490" y="375126"/>
                </a:lnTo>
                <a:lnTo>
                  <a:pt x="146119" y="404368"/>
                </a:lnTo>
                <a:lnTo>
                  <a:pt x="198500" y="414655"/>
                </a:lnTo>
                <a:lnTo>
                  <a:pt x="218336" y="413563"/>
                </a:lnTo>
                <a:lnTo>
                  <a:pt x="262127" y="397383"/>
                </a:lnTo>
                <a:lnTo>
                  <a:pt x="287909" y="354964"/>
                </a:lnTo>
                <a:lnTo>
                  <a:pt x="291963" y="298725"/>
                </a:lnTo>
                <a:lnTo>
                  <a:pt x="292226" y="271652"/>
                </a:lnTo>
                <a:lnTo>
                  <a:pt x="292226" y="0"/>
                </a:lnTo>
                <a:lnTo>
                  <a:pt x="391413" y="0"/>
                </a:lnTo>
                <a:lnTo>
                  <a:pt x="391413" y="257937"/>
                </a:lnTo>
                <a:lnTo>
                  <a:pt x="390913" y="298892"/>
                </a:lnTo>
                <a:lnTo>
                  <a:pt x="386913" y="361324"/>
                </a:lnTo>
                <a:lnTo>
                  <a:pt x="378501" y="400349"/>
                </a:lnTo>
                <a:lnTo>
                  <a:pt x="353695" y="444373"/>
                </a:lnTo>
                <a:lnTo>
                  <a:pt x="313100" y="476305"/>
                </a:lnTo>
                <a:lnTo>
                  <a:pt x="276504" y="490952"/>
                </a:lnTo>
                <a:lnTo>
                  <a:pt x="229312" y="498433"/>
                </a:lnTo>
                <a:lnTo>
                  <a:pt x="201549" y="499363"/>
                </a:lnTo>
                <a:lnTo>
                  <a:pt x="168521" y="498342"/>
                </a:lnTo>
                <a:lnTo>
                  <a:pt x="115181" y="490202"/>
                </a:lnTo>
                <a:lnTo>
                  <a:pt x="77648" y="474394"/>
                </a:lnTo>
                <a:lnTo>
                  <a:pt x="37464" y="440944"/>
                </a:lnTo>
                <a:lnTo>
                  <a:pt x="13890" y="400563"/>
                </a:lnTo>
                <a:lnTo>
                  <a:pt x="5411" y="362886"/>
                </a:lnTo>
                <a:lnTo>
                  <a:pt x="597" y="300593"/>
                </a:lnTo>
                <a:lnTo>
                  <a:pt x="0" y="26187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97603" y="2577464"/>
            <a:ext cx="412115" cy="491490"/>
          </a:xfrm>
          <a:custGeom>
            <a:avLst/>
            <a:gdLst/>
            <a:ahLst/>
            <a:cxnLst/>
            <a:rect l="l" t="t" r="r" b="b"/>
            <a:pathLst>
              <a:path w="412114" h="491489">
                <a:moveTo>
                  <a:pt x="0" y="0"/>
                </a:moveTo>
                <a:lnTo>
                  <a:pt x="181229" y="0"/>
                </a:lnTo>
                <a:lnTo>
                  <a:pt x="210012" y="593"/>
                </a:lnTo>
                <a:lnTo>
                  <a:pt x="256720" y="5304"/>
                </a:lnTo>
                <a:lnTo>
                  <a:pt x="295411" y="17016"/>
                </a:lnTo>
                <a:lnTo>
                  <a:pt x="332420" y="39633"/>
                </a:lnTo>
                <a:lnTo>
                  <a:pt x="363116" y="71782"/>
                </a:lnTo>
                <a:lnTo>
                  <a:pt x="386548" y="111509"/>
                </a:lnTo>
                <a:lnTo>
                  <a:pt x="402552" y="159017"/>
                </a:lnTo>
                <a:lnTo>
                  <a:pt x="410604" y="217068"/>
                </a:lnTo>
                <a:lnTo>
                  <a:pt x="411607" y="250189"/>
                </a:lnTo>
                <a:lnTo>
                  <a:pt x="410656" y="279433"/>
                </a:lnTo>
                <a:lnTo>
                  <a:pt x="403088" y="331682"/>
                </a:lnTo>
                <a:lnTo>
                  <a:pt x="386278" y="380212"/>
                </a:lnTo>
                <a:lnTo>
                  <a:pt x="359989" y="423594"/>
                </a:lnTo>
                <a:lnTo>
                  <a:pt x="329916" y="453261"/>
                </a:lnTo>
                <a:lnTo>
                  <a:pt x="295106" y="472830"/>
                </a:lnTo>
                <a:lnTo>
                  <a:pt x="256482" y="485141"/>
                </a:lnTo>
                <a:lnTo>
                  <a:pt x="212615" y="490337"/>
                </a:lnTo>
                <a:lnTo>
                  <a:pt x="186562" y="490982"/>
                </a:lnTo>
                <a:lnTo>
                  <a:pt x="0" y="4909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91128" y="3880103"/>
            <a:ext cx="2948178" cy="5280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08400" y="3392170"/>
            <a:ext cx="2917190" cy="5076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28921" y="3514978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5" h="182245">
                <a:moveTo>
                  <a:pt x="66293" y="0"/>
                </a:moveTo>
                <a:lnTo>
                  <a:pt x="0" y="182245"/>
                </a:lnTo>
                <a:lnTo>
                  <a:pt x="133985" y="182245"/>
                </a:lnTo>
                <a:lnTo>
                  <a:pt x="6629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78753" y="3478910"/>
            <a:ext cx="209423" cy="1337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84138" y="3400425"/>
            <a:ext cx="441959" cy="491490"/>
          </a:xfrm>
          <a:custGeom>
            <a:avLst/>
            <a:gdLst/>
            <a:ahLst/>
            <a:cxnLst/>
            <a:rect l="l" t="t" r="r" b="b"/>
            <a:pathLst>
              <a:path w="441959" h="491489">
                <a:moveTo>
                  <a:pt x="0" y="0"/>
                </a:moveTo>
                <a:lnTo>
                  <a:pt x="208661" y="0"/>
                </a:lnTo>
                <a:lnTo>
                  <a:pt x="245310" y="833"/>
                </a:lnTo>
                <a:lnTo>
                  <a:pt x="302512" y="7500"/>
                </a:lnTo>
                <a:lnTo>
                  <a:pt x="340016" y="21195"/>
                </a:lnTo>
                <a:lnTo>
                  <a:pt x="380111" y="60325"/>
                </a:lnTo>
                <a:lnTo>
                  <a:pt x="396224" y="96615"/>
                </a:lnTo>
                <a:lnTo>
                  <a:pt x="401573" y="137667"/>
                </a:lnTo>
                <a:lnTo>
                  <a:pt x="399547" y="164097"/>
                </a:lnTo>
                <a:lnTo>
                  <a:pt x="383303" y="209766"/>
                </a:lnTo>
                <a:lnTo>
                  <a:pt x="350845" y="245316"/>
                </a:lnTo>
                <a:lnTo>
                  <a:pt x="302267" y="267985"/>
                </a:lnTo>
                <a:lnTo>
                  <a:pt x="271907" y="274319"/>
                </a:lnTo>
                <a:lnTo>
                  <a:pt x="287309" y="283892"/>
                </a:lnTo>
                <a:lnTo>
                  <a:pt x="324992" y="315468"/>
                </a:lnTo>
                <a:lnTo>
                  <a:pt x="349583" y="346630"/>
                </a:lnTo>
                <a:lnTo>
                  <a:pt x="381508" y="395224"/>
                </a:lnTo>
                <a:lnTo>
                  <a:pt x="441452" y="490981"/>
                </a:lnTo>
                <a:lnTo>
                  <a:pt x="322834" y="490981"/>
                </a:lnTo>
                <a:lnTo>
                  <a:pt x="251206" y="384175"/>
                </a:lnTo>
                <a:lnTo>
                  <a:pt x="233638" y="358169"/>
                </a:lnTo>
                <a:lnTo>
                  <a:pt x="207504" y="322113"/>
                </a:lnTo>
                <a:lnTo>
                  <a:pt x="176952" y="294929"/>
                </a:lnTo>
                <a:lnTo>
                  <a:pt x="135159" y="286359"/>
                </a:lnTo>
                <a:lnTo>
                  <a:pt x="119252" y="286004"/>
                </a:lnTo>
                <a:lnTo>
                  <a:pt x="99187" y="286004"/>
                </a:lnTo>
                <a:lnTo>
                  <a:pt x="99187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87948" y="3400425"/>
            <a:ext cx="391795" cy="499745"/>
          </a:xfrm>
          <a:custGeom>
            <a:avLst/>
            <a:gdLst/>
            <a:ahLst/>
            <a:cxnLst/>
            <a:rect l="l" t="t" r="r" b="b"/>
            <a:pathLst>
              <a:path w="391795" h="499745">
                <a:moveTo>
                  <a:pt x="0" y="0"/>
                </a:moveTo>
                <a:lnTo>
                  <a:pt x="99060" y="0"/>
                </a:lnTo>
                <a:lnTo>
                  <a:pt x="99060" y="265938"/>
                </a:lnTo>
                <a:lnTo>
                  <a:pt x="99296" y="294794"/>
                </a:lnTo>
                <a:lnTo>
                  <a:pt x="101149" y="335839"/>
                </a:lnTo>
                <a:lnTo>
                  <a:pt x="113490" y="375126"/>
                </a:lnTo>
                <a:lnTo>
                  <a:pt x="146119" y="404368"/>
                </a:lnTo>
                <a:lnTo>
                  <a:pt x="198500" y="414655"/>
                </a:lnTo>
                <a:lnTo>
                  <a:pt x="218336" y="413563"/>
                </a:lnTo>
                <a:lnTo>
                  <a:pt x="262127" y="397382"/>
                </a:lnTo>
                <a:lnTo>
                  <a:pt x="287909" y="354964"/>
                </a:lnTo>
                <a:lnTo>
                  <a:pt x="291963" y="298725"/>
                </a:lnTo>
                <a:lnTo>
                  <a:pt x="292226" y="271652"/>
                </a:lnTo>
                <a:lnTo>
                  <a:pt x="292226" y="0"/>
                </a:lnTo>
                <a:lnTo>
                  <a:pt x="391413" y="0"/>
                </a:lnTo>
                <a:lnTo>
                  <a:pt x="391413" y="257937"/>
                </a:lnTo>
                <a:lnTo>
                  <a:pt x="390913" y="298892"/>
                </a:lnTo>
                <a:lnTo>
                  <a:pt x="386913" y="361324"/>
                </a:lnTo>
                <a:lnTo>
                  <a:pt x="378501" y="400349"/>
                </a:lnTo>
                <a:lnTo>
                  <a:pt x="353695" y="444373"/>
                </a:lnTo>
                <a:lnTo>
                  <a:pt x="313100" y="476305"/>
                </a:lnTo>
                <a:lnTo>
                  <a:pt x="276504" y="490952"/>
                </a:lnTo>
                <a:lnTo>
                  <a:pt x="229312" y="498433"/>
                </a:lnTo>
                <a:lnTo>
                  <a:pt x="201549" y="499363"/>
                </a:lnTo>
                <a:lnTo>
                  <a:pt x="168521" y="498342"/>
                </a:lnTo>
                <a:lnTo>
                  <a:pt x="115181" y="490202"/>
                </a:lnTo>
                <a:lnTo>
                  <a:pt x="77648" y="474394"/>
                </a:lnTo>
                <a:lnTo>
                  <a:pt x="37464" y="440944"/>
                </a:lnTo>
                <a:lnTo>
                  <a:pt x="13890" y="400563"/>
                </a:lnTo>
                <a:lnTo>
                  <a:pt x="5411" y="362886"/>
                </a:lnTo>
                <a:lnTo>
                  <a:pt x="597" y="300593"/>
                </a:lnTo>
                <a:lnTo>
                  <a:pt x="0" y="26187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31384" y="3400425"/>
            <a:ext cx="373380" cy="491490"/>
          </a:xfrm>
          <a:custGeom>
            <a:avLst/>
            <a:gdLst/>
            <a:ahLst/>
            <a:cxnLst/>
            <a:rect l="l" t="t" r="r" b="b"/>
            <a:pathLst>
              <a:path w="373379" h="491489">
                <a:moveTo>
                  <a:pt x="0" y="0"/>
                </a:moveTo>
                <a:lnTo>
                  <a:pt x="363981" y="0"/>
                </a:lnTo>
                <a:lnTo>
                  <a:pt x="363981" y="83058"/>
                </a:lnTo>
                <a:lnTo>
                  <a:pt x="99060" y="83058"/>
                </a:lnTo>
                <a:lnTo>
                  <a:pt x="99060" y="191897"/>
                </a:lnTo>
                <a:lnTo>
                  <a:pt x="345566" y="191897"/>
                </a:lnTo>
                <a:lnTo>
                  <a:pt x="345566" y="274700"/>
                </a:lnTo>
                <a:lnTo>
                  <a:pt x="99060" y="274700"/>
                </a:lnTo>
                <a:lnTo>
                  <a:pt x="99060" y="408305"/>
                </a:lnTo>
                <a:lnTo>
                  <a:pt x="373379" y="408305"/>
                </a:lnTo>
                <a:lnTo>
                  <a:pt x="373379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52772" y="3400425"/>
            <a:ext cx="492759" cy="491490"/>
          </a:xfrm>
          <a:custGeom>
            <a:avLst/>
            <a:gdLst/>
            <a:ahLst/>
            <a:cxnLst/>
            <a:rect l="l" t="t" r="r" b="b"/>
            <a:pathLst>
              <a:path w="492760" h="491489">
                <a:moveTo>
                  <a:pt x="191262" y="0"/>
                </a:moveTo>
                <a:lnTo>
                  <a:pt x="296037" y="0"/>
                </a:lnTo>
                <a:lnTo>
                  <a:pt x="492632" y="490981"/>
                </a:lnTo>
                <a:lnTo>
                  <a:pt x="384810" y="490981"/>
                </a:lnTo>
                <a:lnTo>
                  <a:pt x="341884" y="379475"/>
                </a:lnTo>
                <a:lnTo>
                  <a:pt x="145668" y="379475"/>
                </a:lnTo>
                <a:lnTo>
                  <a:pt x="105155" y="490981"/>
                </a:lnTo>
                <a:lnTo>
                  <a:pt x="0" y="490981"/>
                </a:lnTo>
                <a:lnTo>
                  <a:pt x="19126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08400" y="3400425"/>
            <a:ext cx="389890" cy="491490"/>
          </a:xfrm>
          <a:custGeom>
            <a:avLst/>
            <a:gdLst/>
            <a:ahLst/>
            <a:cxnLst/>
            <a:rect l="l" t="t" r="r" b="b"/>
            <a:pathLst>
              <a:path w="389889" h="491489">
                <a:moveTo>
                  <a:pt x="0" y="0"/>
                </a:moveTo>
                <a:lnTo>
                  <a:pt x="96392" y="0"/>
                </a:lnTo>
                <a:lnTo>
                  <a:pt x="297307" y="327913"/>
                </a:lnTo>
                <a:lnTo>
                  <a:pt x="297307" y="0"/>
                </a:lnTo>
                <a:lnTo>
                  <a:pt x="389382" y="0"/>
                </a:lnTo>
                <a:lnTo>
                  <a:pt x="389382" y="490981"/>
                </a:lnTo>
                <a:lnTo>
                  <a:pt x="289940" y="490981"/>
                </a:lnTo>
                <a:lnTo>
                  <a:pt x="92075" y="170814"/>
                </a:lnTo>
                <a:lnTo>
                  <a:pt x="92075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80839" y="3392170"/>
            <a:ext cx="459105" cy="508000"/>
          </a:xfrm>
          <a:custGeom>
            <a:avLst/>
            <a:gdLst/>
            <a:ahLst/>
            <a:cxnLst/>
            <a:rect l="l" t="t" r="r" b="b"/>
            <a:pathLst>
              <a:path w="459104" h="508000">
                <a:moveTo>
                  <a:pt x="243839" y="0"/>
                </a:moveTo>
                <a:lnTo>
                  <a:pt x="287057" y="2383"/>
                </a:lnTo>
                <a:lnTo>
                  <a:pt x="325262" y="9540"/>
                </a:lnTo>
                <a:lnTo>
                  <a:pt x="386588" y="38226"/>
                </a:lnTo>
                <a:lnTo>
                  <a:pt x="428863" y="83962"/>
                </a:lnTo>
                <a:lnTo>
                  <a:pt x="452755" y="144271"/>
                </a:lnTo>
                <a:lnTo>
                  <a:pt x="354330" y="162687"/>
                </a:lnTo>
                <a:lnTo>
                  <a:pt x="347970" y="145541"/>
                </a:lnTo>
                <a:lnTo>
                  <a:pt x="339359" y="130301"/>
                </a:lnTo>
                <a:lnTo>
                  <a:pt x="300150" y="96442"/>
                </a:lnTo>
                <a:lnTo>
                  <a:pt x="243839" y="84708"/>
                </a:lnTo>
                <a:lnTo>
                  <a:pt x="213024" y="87280"/>
                </a:lnTo>
                <a:lnTo>
                  <a:pt x="161347" y="107854"/>
                </a:lnTo>
                <a:lnTo>
                  <a:pt x="123719" y="148929"/>
                </a:lnTo>
                <a:lnTo>
                  <a:pt x="104618" y="210028"/>
                </a:lnTo>
                <a:lnTo>
                  <a:pt x="102235" y="248030"/>
                </a:lnTo>
                <a:lnTo>
                  <a:pt x="104644" y="289014"/>
                </a:lnTo>
                <a:lnTo>
                  <a:pt x="123987" y="354597"/>
                </a:lnTo>
                <a:lnTo>
                  <a:pt x="161903" y="398317"/>
                </a:lnTo>
                <a:lnTo>
                  <a:pt x="212818" y="420173"/>
                </a:lnTo>
                <a:lnTo>
                  <a:pt x="242824" y="422909"/>
                </a:lnTo>
                <a:lnTo>
                  <a:pt x="258373" y="422146"/>
                </a:lnTo>
                <a:lnTo>
                  <a:pt x="305308" y="410590"/>
                </a:lnTo>
                <a:lnTo>
                  <a:pt x="347241" y="389409"/>
                </a:lnTo>
                <a:lnTo>
                  <a:pt x="359028" y="380999"/>
                </a:lnTo>
                <a:lnTo>
                  <a:pt x="359028" y="318769"/>
                </a:lnTo>
                <a:lnTo>
                  <a:pt x="245490" y="318769"/>
                </a:lnTo>
                <a:lnTo>
                  <a:pt x="245490" y="235965"/>
                </a:lnTo>
                <a:lnTo>
                  <a:pt x="459105" y="235965"/>
                </a:lnTo>
                <a:lnTo>
                  <a:pt x="459105" y="431545"/>
                </a:lnTo>
                <a:lnTo>
                  <a:pt x="421020" y="459898"/>
                </a:lnTo>
                <a:lnTo>
                  <a:pt x="368935" y="484631"/>
                </a:lnTo>
                <a:lnTo>
                  <a:pt x="309387" y="501888"/>
                </a:lnTo>
                <a:lnTo>
                  <a:pt x="249174" y="507618"/>
                </a:lnTo>
                <a:lnTo>
                  <a:pt x="211911" y="505594"/>
                </a:lnTo>
                <a:lnTo>
                  <a:pt x="144768" y="489402"/>
                </a:lnTo>
                <a:lnTo>
                  <a:pt x="88050" y="457378"/>
                </a:lnTo>
                <a:lnTo>
                  <a:pt x="44997" y="411190"/>
                </a:lnTo>
                <a:lnTo>
                  <a:pt x="16234" y="352161"/>
                </a:lnTo>
                <a:lnTo>
                  <a:pt x="1807" y="286767"/>
                </a:lnTo>
                <a:lnTo>
                  <a:pt x="0" y="252094"/>
                </a:lnTo>
                <a:lnTo>
                  <a:pt x="2020" y="214800"/>
                </a:lnTo>
                <a:lnTo>
                  <a:pt x="18109" y="146688"/>
                </a:lnTo>
                <a:lnTo>
                  <a:pt x="50085" y="87749"/>
                </a:lnTo>
                <a:lnTo>
                  <a:pt x="97139" y="42029"/>
                </a:lnTo>
                <a:lnTo>
                  <a:pt x="151310" y="13715"/>
                </a:lnTo>
                <a:lnTo>
                  <a:pt x="210123" y="1524"/>
                </a:lnTo>
                <a:lnTo>
                  <a:pt x="24383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49423" y="5404103"/>
            <a:ext cx="5798058" cy="4274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52408" y="4885434"/>
            <a:ext cx="5773800" cy="4142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43091" y="5076697"/>
            <a:ext cx="151638" cy="12268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32141" y="5013452"/>
            <a:ext cx="304800" cy="400685"/>
          </a:xfrm>
          <a:custGeom>
            <a:avLst/>
            <a:gdLst/>
            <a:ahLst/>
            <a:cxnLst/>
            <a:rect l="l" t="t" r="r" b="b"/>
            <a:pathLst>
              <a:path w="304800" h="400685">
                <a:moveTo>
                  <a:pt x="0" y="0"/>
                </a:moveTo>
                <a:lnTo>
                  <a:pt x="296925" y="0"/>
                </a:lnTo>
                <a:lnTo>
                  <a:pt x="296925" y="67818"/>
                </a:lnTo>
                <a:lnTo>
                  <a:pt x="80899" y="67818"/>
                </a:lnTo>
                <a:lnTo>
                  <a:pt x="80899" y="156591"/>
                </a:lnTo>
                <a:lnTo>
                  <a:pt x="281939" y="156591"/>
                </a:lnTo>
                <a:lnTo>
                  <a:pt x="281939" y="224028"/>
                </a:lnTo>
                <a:lnTo>
                  <a:pt x="80899" y="224028"/>
                </a:lnTo>
                <a:lnTo>
                  <a:pt x="80899" y="332994"/>
                </a:lnTo>
                <a:lnTo>
                  <a:pt x="304545" y="332994"/>
                </a:lnTo>
                <a:lnTo>
                  <a:pt x="304545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29169" y="5013452"/>
            <a:ext cx="318135" cy="400685"/>
          </a:xfrm>
          <a:custGeom>
            <a:avLst/>
            <a:gdLst/>
            <a:ahLst/>
            <a:cxnLst/>
            <a:rect l="l" t="t" r="r" b="b"/>
            <a:pathLst>
              <a:path w="318134" h="400685">
                <a:moveTo>
                  <a:pt x="0" y="0"/>
                </a:moveTo>
                <a:lnTo>
                  <a:pt x="78612" y="0"/>
                </a:lnTo>
                <a:lnTo>
                  <a:pt x="242443" y="267462"/>
                </a:lnTo>
                <a:lnTo>
                  <a:pt x="242443" y="0"/>
                </a:lnTo>
                <a:lnTo>
                  <a:pt x="317626" y="0"/>
                </a:lnTo>
                <a:lnTo>
                  <a:pt x="317626" y="400431"/>
                </a:lnTo>
                <a:lnTo>
                  <a:pt x="236474" y="400431"/>
                </a:lnTo>
                <a:lnTo>
                  <a:pt x="75056" y="139319"/>
                </a:lnTo>
                <a:lnTo>
                  <a:pt x="75056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70419" y="5013452"/>
            <a:ext cx="81280" cy="400685"/>
          </a:xfrm>
          <a:custGeom>
            <a:avLst/>
            <a:gdLst/>
            <a:ahLst/>
            <a:cxnLst/>
            <a:rect l="l" t="t" r="r" b="b"/>
            <a:pathLst>
              <a:path w="81279" h="400685">
                <a:moveTo>
                  <a:pt x="0" y="0"/>
                </a:moveTo>
                <a:lnTo>
                  <a:pt x="80899" y="0"/>
                </a:lnTo>
                <a:lnTo>
                  <a:pt x="808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37732" y="5013452"/>
            <a:ext cx="81280" cy="400685"/>
          </a:xfrm>
          <a:custGeom>
            <a:avLst/>
            <a:gdLst/>
            <a:ahLst/>
            <a:cxnLst/>
            <a:rect l="l" t="t" r="r" b="b"/>
            <a:pathLst>
              <a:path w="81279" h="400685">
                <a:moveTo>
                  <a:pt x="0" y="0"/>
                </a:moveTo>
                <a:lnTo>
                  <a:pt x="80898" y="0"/>
                </a:lnTo>
                <a:lnTo>
                  <a:pt x="80898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66765" y="5013452"/>
            <a:ext cx="306705" cy="400685"/>
          </a:xfrm>
          <a:custGeom>
            <a:avLst/>
            <a:gdLst/>
            <a:ahLst/>
            <a:cxnLst/>
            <a:rect l="l" t="t" r="r" b="b"/>
            <a:pathLst>
              <a:path w="306704" h="400685">
                <a:moveTo>
                  <a:pt x="0" y="0"/>
                </a:moveTo>
                <a:lnTo>
                  <a:pt x="129794" y="0"/>
                </a:lnTo>
                <a:lnTo>
                  <a:pt x="163443" y="381"/>
                </a:lnTo>
                <a:lnTo>
                  <a:pt x="211500" y="3429"/>
                </a:lnTo>
                <a:lnTo>
                  <a:pt x="257508" y="20367"/>
                </a:lnTo>
                <a:lnTo>
                  <a:pt x="293631" y="61432"/>
                </a:lnTo>
                <a:lnTo>
                  <a:pt x="305252" y="100397"/>
                </a:lnTo>
                <a:lnTo>
                  <a:pt x="306705" y="123190"/>
                </a:lnTo>
                <a:lnTo>
                  <a:pt x="305871" y="140910"/>
                </a:lnTo>
                <a:lnTo>
                  <a:pt x="293370" y="185166"/>
                </a:lnTo>
                <a:lnTo>
                  <a:pt x="269188" y="216830"/>
                </a:lnTo>
                <a:lnTo>
                  <a:pt x="228044" y="240736"/>
                </a:lnTo>
                <a:lnTo>
                  <a:pt x="181991" y="247999"/>
                </a:lnTo>
                <a:lnTo>
                  <a:pt x="133604" y="249428"/>
                </a:lnTo>
                <a:lnTo>
                  <a:pt x="80899" y="249428"/>
                </a:lnTo>
                <a:lnTo>
                  <a:pt x="808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08346" y="5013452"/>
            <a:ext cx="318135" cy="400685"/>
          </a:xfrm>
          <a:custGeom>
            <a:avLst/>
            <a:gdLst/>
            <a:ahLst/>
            <a:cxnLst/>
            <a:rect l="l" t="t" r="r" b="b"/>
            <a:pathLst>
              <a:path w="318135" h="400685">
                <a:moveTo>
                  <a:pt x="0" y="0"/>
                </a:moveTo>
                <a:lnTo>
                  <a:pt x="78612" y="0"/>
                </a:lnTo>
                <a:lnTo>
                  <a:pt x="242442" y="267462"/>
                </a:lnTo>
                <a:lnTo>
                  <a:pt x="242442" y="0"/>
                </a:lnTo>
                <a:lnTo>
                  <a:pt x="317626" y="0"/>
                </a:lnTo>
                <a:lnTo>
                  <a:pt x="317626" y="400431"/>
                </a:lnTo>
                <a:lnTo>
                  <a:pt x="236474" y="400431"/>
                </a:lnTo>
                <a:lnTo>
                  <a:pt x="75056" y="139319"/>
                </a:lnTo>
                <a:lnTo>
                  <a:pt x="75056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34077" y="5013452"/>
            <a:ext cx="304800" cy="400685"/>
          </a:xfrm>
          <a:custGeom>
            <a:avLst/>
            <a:gdLst/>
            <a:ahLst/>
            <a:cxnLst/>
            <a:rect l="l" t="t" r="r" b="b"/>
            <a:pathLst>
              <a:path w="304800" h="400685">
                <a:moveTo>
                  <a:pt x="0" y="0"/>
                </a:moveTo>
                <a:lnTo>
                  <a:pt x="296925" y="0"/>
                </a:lnTo>
                <a:lnTo>
                  <a:pt x="296925" y="67818"/>
                </a:lnTo>
                <a:lnTo>
                  <a:pt x="80899" y="67818"/>
                </a:lnTo>
                <a:lnTo>
                  <a:pt x="80899" y="156591"/>
                </a:lnTo>
                <a:lnTo>
                  <a:pt x="281939" y="156591"/>
                </a:lnTo>
                <a:lnTo>
                  <a:pt x="281939" y="224028"/>
                </a:lnTo>
                <a:lnTo>
                  <a:pt x="80899" y="224028"/>
                </a:lnTo>
                <a:lnTo>
                  <a:pt x="80899" y="332994"/>
                </a:lnTo>
                <a:lnTo>
                  <a:pt x="304546" y="332994"/>
                </a:lnTo>
                <a:lnTo>
                  <a:pt x="304546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06772" y="5013452"/>
            <a:ext cx="304800" cy="400685"/>
          </a:xfrm>
          <a:custGeom>
            <a:avLst/>
            <a:gdLst/>
            <a:ahLst/>
            <a:cxnLst/>
            <a:rect l="l" t="t" r="r" b="b"/>
            <a:pathLst>
              <a:path w="304800" h="400685">
                <a:moveTo>
                  <a:pt x="0" y="0"/>
                </a:moveTo>
                <a:lnTo>
                  <a:pt x="296925" y="0"/>
                </a:lnTo>
                <a:lnTo>
                  <a:pt x="296925" y="67818"/>
                </a:lnTo>
                <a:lnTo>
                  <a:pt x="80899" y="67818"/>
                </a:lnTo>
                <a:lnTo>
                  <a:pt x="80899" y="156591"/>
                </a:lnTo>
                <a:lnTo>
                  <a:pt x="281939" y="156591"/>
                </a:lnTo>
                <a:lnTo>
                  <a:pt x="281939" y="224028"/>
                </a:lnTo>
                <a:lnTo>
                  <a:pt x="80899" y="224028"/>
                </a:lnTo>
                <a:lnTo>
                  <a:pt x="80899" y="332994"/>
                </a:lnTo>
                <a:lnTo>
                  <a:pt x="304546" y="332994"/>
                </a:lnTo>
                <a:lnTo>
                  <a:pt x="304546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03802" y="5013452"/>
            <a:ext cx="318135" cy="400685"/>
          </a:xfrm>
          <a:custGeom>
            <a:avLst/>
            <a:gdLst/>
            <a:ahLst/>
            <a:cxnLst/>
            <a:rect l="l" t="t" r="r" b="b"/>
            <a:pathLst>
              <a:path w="318135" h="400685">
                <a:moveTo>
                  <a:pt x="0" y="0"/>
                </a:moveTo>
                <a:lnTo>
                  <a:pt x="78612" y="0"/>
                </a:lnTo>
                <a:lnTo>
                  <a:pt x="242443" y="267462"/>
                </a:lnTo>
                <a:lnTo>
                  <a:pt x="242443" y="0"/>
                </a:lnTo>
                <a:lnTo>
                  <a:pt x="317626" y="0"/>
                </a:lnTo>
                <a:lnTo>
                  <a:pt x="317626" y="400431"/>
                </a:lnTo>
                <a:lnTo>
                  <a:pt x="236474" y="400431"/>
                </a:lnTo>
                <a:lnTo>
                  <a:pt x="75057" y="139319"/>
                </a:lnTo>
                <a:lnTo>
                  <a:pt x="75057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29533" y="5013452"/>
            <a:ext cx="304800" cy="400685"/>
          </a:xfrm>
          <a:custGeom>
            <a:avLst/>
            <a:gdLst/>
            <a:ahLst/>
            <a:cxnLst/>
            <a:rect l="l" t="t" r="r" b="b"/>
            <a:pathLst>
              <a:path w="304800" h="400685">
                <a:moveTo>
                  <a:pt x="0" y="0"/>
                </a:moveTo>
                <a:lnTo>
                  <a:pt x="296925" y="0"/>
                </a:lnTo>
                <a:lnTo>
                  <a:pt x="296925" y="67818"/>
                </a:lnTo>
                <a:lnTo>
                  <a:pt x="80899" y="67818"/>
                </a:lnTo>
                <a:lnTo>
                  <a:pt x="80899" y="156591"/>
                </a:lnTo>
                <a:lnTo>
                  <a:pt x="281939" y="156591"/>
                </a:lnTo>
                <a:lnTo>
                  <a:pt x="281939" y="224028"/>
                </a:lnTo>
                <a:lnTo>
                  <a:pt x="80899" y="224028"/>
                </a:lnTo>
                <a:lnTo>
                  <a:pt x="80899" y="332994"/>
                </a:lnTo>
                <a:lnTo>
                  <a:pt x="304545" y="332994"/>
                </a:lnTo>
                <a:lnTo>
                  <a:pt x="304545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71671" y="5013452"/>
            <a:ext cx="81280" cy="400685"/>
          </a:xfrm>
          <a:custGeom>
            <a:avLst/>
            <a:gdLst/>
            <a:ahLst/>
            <a:cxnLst/>
            <a:rect l="l" t="t" r="r" b="b"/>
            <a:pathLst>
              <a:path w="81279" h="400685">
                <a:moveTo>
                  <a:pt x="0" y="0"/>
                </a:moveTo>
                <a:lnTo>
                  <a:pt x="80899" y="0"/>
                </a:lnTo>
                <a:lnTo>
                  <a:pt x="80899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24835" y="5013452"/>
            <a:ext cx="374650" cy="400685"/>
          </a:xfrm>
          <a:custGeom>
            <a:avLst/>
            <a:gdLst/>
            <a:ahLst/>
            <a:cxnLst/>
            <a:rect l="l" t="t" r="r" b="b"/>
            <a:pathLst>
              <a:path w="374650" h="400685">
                <a:moveTo>
                  <a:pt x="0" y="0"/>
                </a:moveTo>
                <a:lnTo>
                  <a:pt x="94868" y="0"/>
                </a:lnTo>
                <a:lnTo>
                  <a:pt x="189102" y="158496"/>
                </a:lnTo>
                <a:lnTo>
                  <a:pt x="281305" y="0"/>
                </a:lnTo>
                <a:lnTo>
                  <a:pt x="374522" y="0"/>
                </a:lnTo>
                <a:lnTo>
                  <a:pt x="227330" y="232410"/>
                </a:lnTo>
                <a:lnTo>
                  <a:pt x="227330" y="400431"/>
                </a:lnTo>
                <a:lnTo>
                  <a:pt x="146684" y="400431"/>
                </a:lnTo>
                <a:lnTo>
                  <a:pt x="146684" y="23190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62885" y="5013452"/>
            <a:ext cx="320040" cy="400685"/>
          </a:xfrm>
          <a:custGeom>
            <a:avLst/>
            <a:gdLst/>
            <a:ahLst/>
            <a:cxnLst/>
            <a:rect l="l" t="t" r="r" b="b"/>
            <a:pathLst>
              <a:path w="320039" h="400685">
                <a:moveTo>
                  <a:pt x="0" y="0"/>
                </a:moveTo>
                <a:lnTo>
                  <a:pt x="80771" y="0"/>
                </a:lnTo>
                <a:lnTo>
                  <a:pt x="80771" y="157606"/>
                </a:lnTo>
                <a:lnTo>
                  <a:pt x="239140" y="157606"/>
                </a:lnTo>
                <a:lnTo>
                  <a:pt x="239140" y="0"/>
                </a:lnTo>
                <a:lnTo>
                  <a:pt x="320039" y="0"/>
                </a:lnTo>
                <a:lnTo>
                  <a:pt x="320039" y="400431"/>
                </a:lnTo>
                <a:lnTo>
                  <a:pt x="239140" y="400431"/>
                </a:lnTo>
                <a:lnTo>
                  <a:pt x="239140" y="225298"/>
                </a:lnTo>
                <a:lnTo>
                  <a:pt x="80771" y="225298"/>
                </a:lnTo>
                <a:lnTo>
                  <a:pt x="80771" y="400431"/>
                </a:lnTo>
                <a:lnTo>
                  <a:pt x="0" y="4004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54876" y="5006721"/>
            <a:ext cx="349250" cy="414020"/>
          </a:xfrm>
          <a:custGeom>
            <a:avLst/>
            <a:gdLst/>
            <a:ahLst/>
            <a:cxnLst/>
            <a:rect l="l" t="t" r="r" b="b"/>
            <a:pathLst>
              <a:path w="349250" h="414020">
                <a:moveTo>
                  <a:pt x="187325" y="0"/>
                </a:moveTo>
                <a:lnTo>
                  <a:pt x="253857" y="10858"/>
                </a:lnTo>
                <a:lnTo>
                  <a:pt x="306577" y="43433"/>
                </a:lnTo>
                <a:lnTo>
                  <a:pt x="330517" y="74644"/>
                </a:lnTo>
                <a:lnTo>
                  <a:pt x="347599" y="117093"/>
                </a:lnTo>
                <a:lnTo>
                  <a:pt x="267589" y="136270"/>
                </a:lnTo>
                <a:lnTo>
                  <a:pt x="263090" y="121483"/>
                </a:lnTo>
                <a:lnTo>
                  <a:pt x="256651" y="108362"/>
                </a:lnTo>
                <a:lnTo>
                  <a:pt x="226085" y="79214"/>
                </a:lnTo>
                <a:lnTo>
                  <a:pt x="183133" y="69087"/>
                </a:lnTo>
                <a:lnTo>
                  <a:pt x="161968" y="71086"/>
                </a:lnTo>
                <a:lnTo>
                  <a:pt x="125876" y="87036"/>
                </a:lnTo>
                <a:lnTo>
                  <a:pt x="98829" y="119441"/>
                </a:lnTo>
                <a:lnTo>
                  <a:pt x="84923" y="171205"/>
                </a:lnTo>
                <a:lnTo>
                  <a:pt x="83184" y="204469"/>
                </a:lnTo>
                <a:lnTo>
                  <a:pt x="84897" y="239736"/>
                </a:lnTo>
                <a:lnTo>
                  <a:pt x="98561" y="293838"/>
                </a:lnTo>
                <a:lnTo>
                  <a:pt x="125210" y="326769"/>
                </a:lnTo>
                <a:lnTo>
                  <a:pt x="160746" y="342909"/>
                </a:lnTo>
                <a:lnTo>
                  <a:pt x="181609" y="344931"/>
                </a:lnTo>
                <a:lnTo>
                  <a:pt x="197137" y="343646"/>
                </a:lnTo>
                <a:lnTo>
                  <a:pt x="236981" y="324357"/>
                </a:lnTo>
                <a:lnTo>
                  <a:pt x="264396" y="280495"/>
                </a:lnTo>
                <a:lnTo>
                  <a:pt x="270255" y="259968"/>
                </a:lnTo>
                <a:lnTo>
                  <a:pt x="348742" y="284733"/>
                </a:lnTo>
                <a:lnTo>
                  <a:pt x="324723" y="341915"/>
                </a:lnTo>
                <a:lnTo>
                  <a:pt x="288798" y="382142"/>
                </a:lnTo>
                <a:lnTo>
                  <a:pt x="241204" y="406034"/>
                </a:lnTo>
                <a:lnTo>
                  <a:pt x="182372" y="414019"/>
                </a:lnTo>
                <a:lnTo>
                  <a:pt x="144248" y="410614"/>
                </a:lnTo>
                <a:lnTo>
                  <a:pt x="78716" y="383373"/>
                </a:lnTo>
                <a:lnTo>
                  <a:pt x="28825" y="329795"/>
                </a:lnTo>
                <a:lnTo>
                  <a:pt x="12795" y="295052"/>
                </a:lnTo>
                <a:lnTo>
                  <a:pt x="3194" y="255309"/>
                </a:lnTo>
                <a:lnTo>
                  <a:pt x="0" y="210565"/>
                </a:lnTo>
                <a:lnTo>
                  <a:pt x="3216" y="163347"/>
                </a:lnTo>
                <a:lnTo>
                  <a:pt x="12874" y="121713"/>
                </a:lnTo>
                <a:lnTo>
                  <a:pt x="28985" y="85675"/>
                </a:lnTo>
                <a:lnTo>
                  <a:pt x="79400" y="31075"/>
                </a:lnTo>
                <a:lnTo>
                  <a:pt x="147270" y="3452"/>
                </a:lnTo>
                <a:lnTo>
                  <a:pt x="187325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75146" y="5006721"/>
            <a:ext cx="325755" cy="414655"/>
          </a:xfrm>
          <a:custGeom>
            <a:avLst/>
            <a:gdLst/>
            <a:ahLst/>
            <a:cxnLst/>
            <a:rect l="l" t="t" r="r" b="b"/>
            <a:pathLst>
              <a:path w="325754" h="414654">
                <a:moveTo>
                  <a:pt x="160654" y="0"/>
                </a:moveTo>
                <a:lnTo>
                  <a:pt x="226647" y="8223"/>
                </a:lnTo>
                <a:lnTo>
                  <a:pt x="274065" y="33019"/>
                </a:lnTo>
                <a:lnTo>
                  <a:pt x="303117" y="71564"/>
                </a:lnTo>
                <a:lnTo>
                  <a:pt x="314071" y="121157"/>
                </a:lnTo>
                <a:lnTo>
                  <a:pt x="233299" y="124713"/>
                </a:lnTo>
                <a:lnTo>
                  <a:pt x="229913" y="110376"/>
                </a:lnTo>
                <a:lnTo>
                  <a:pt x="225075" y="98218"/>
                </a:lnTo>
                <a:lnTo>
                  <a:pt x="189642" y="70215"/>
                </a:lnTo>
                <a:lnTo>
                  <a:pt x="159765" y="66801"/>
                </a:lnTo>
                <a:lnTo>
                  <a:pt x="143099" y="67706"/>
                </a:lnTo>
                <a:lnTo>
                  <a:pt x="104648" y="81279"/>
                </a:lnTo>
                <a:lnTo>
                  <a:pt x="91820" y="106171"/>
                </a:lnTo>
                <a:lnTo>
                  <a:pt x="92561" y="113035"/>
                </a:lnTo>
                <a:lnTo>
                  <a:pt x="130000" y="143605"/>
                </a:lnTo>
                <a:lnTo>
                  <a:pt x="178053" y="157225"/>
                </a:lnTo>
                <a:lnTo>
                  <a:pt x="205652" y="164248"/>
                </a:lnTo>
                <a:lnTo>
                  <a:pt x="229393" y="171402"/>
                </a:lnTo>
                <a:lnTo>
                  <a:pt x="265302" y="186054"/>
                </a:lnTo>
                <a:lnTo>
                  <a:pt x="300861" y="214558"/>
                </a:lnTo>
                <a:lnTo>
                  <a:pt x="321516" y="255603"/>
                </a:lnTo>
                <a:lnTo>
                  <a:pt x="325500" y="290575"/>
                </a:lnTo>
                <a:lnTo>
                  <a:pt x="324310" y="307459"/>
                </a:lnTo>
                <a:lnTo>
                  <a:pt x="306450" y="354964"/>
                </a:lnTo>
                <a:lnTo>
                  <a:pt x="268857" y="391380"/>
                </a:lnTo>
                <a:lnTo>
                  <a:pt x="213121" y="410590"/>
                </a:lnTo>
                <a:lnTo>
                  <a:pt x="165226" y="414273"/>
                </a:lnTo>
                <a:lnTo>
                  <a:pt x="129490" y="412081"/>
                </a:lnTo>
                <a:lnTo>
                  <a:pt x="71161" y="394503"/>
                </a:lnTo>
                <a:lnTo>
                  <a:pt x="30325" y="359566"/>
                </a:lnTo>
                <a:lnTo>
                  <a:pt x="6028" y="308461"/>
                </a:lnTo>
                <a:lnTo>
                  <a:pt x="0" y="276859"/>
                </a:lnTo>
                <a:lnTo>
                  <a:pt x="78612" y="269239"/>
                </a:lnTo>
                <a:lnTo>
                  <a:pt x="83117" y="287722"/>
                </a:lnTo>
                <a:lnTo>
                  <a:pt x="89408" y="303561"/>
                </a:lnTo>
                <a:lnTo>
                  <a:pt x="119252" y="335500"/>
                </a:lnTo>
                <a:lnTo>
                  <a:pt x="166115" y="345947"/>
                </a:lnTo>
                <a:lnTo>
                  <a:pt x="184429" y="344922"/>
                </a:lnTo>
                <a:lnTo>
                  <a:pt x="224917" y="329437"/>
                </a:lnTo>
                <a:lnTo>
                  <a:pt x="244728" y="290829"/>
                </a:lnTo>
                <a:lnTo>
                  <a:pt x="244205" y="283968"/>
                </a:lnTo>
                <a:lnTo>
                  <a:pt x="216880" y="253160"/>
                </a:lnTo>
                <a:lnTo>
                  <a:pt x="165598" y="237585"/>
                </a:lnTo>
                <a:lnTo>
                  <a:pt x="142621" y="231774"/>
                </a:lnTo>
                <a:lnTo>
                  <a:pt x="112494" y="223297"/>
                </a:lnTo>
                <a:lnTo>
                  <a:pt x="66861" y="203485"/>
                </a:lnTo>
                <a:lnTo>
                  <a:pt x="35212" y="174765"/>
                </a:lnTo>
                <a:lnTo>
                  <a:pt x="16785" y="134518"/>
                </a:lnTo>
                <a:lnTo>
                  <a:pt x="14477" y="111632"/>
                </a:lnTo>
                <a:lnTo>
                  <a:pt x="15571" y="96613"/>
                </a:lnTo>
                <a:lnTo>
                  <a:pt x="31876" y="54482"/>
                </a:lnTo>
                <a:lnTo>
                  <a:pt x="66452" y="21603"/>
                </a:lnTo>
                <a:lnTo>
                  <a:pt x="117792" y="3444"/>
                </a:lnTo>
                <a:lnTo>
                  <a:pt x="138366" y="859"/>
                </a:lnTo>
                <a:lnTo>
                  <a:pt x="16065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25901" y="5006721"/>
            <a:ext cx="374650" cy="414020"/>
          </a:xfrm>
          <a:custGeom>
            <a:avLst/>
            <a:gdLst/>
            <a:ahLst/>
            <a:cxnLst/>
            <a:rect l="l" t="t" r="r" b="b"/>
            <a:pathLst>
              <a:path w="374650" h="414020">
                <a:moveTo>
                  <a:pt x="198755" y="0"/>
                </a:moveTo>
                <a:lnTo>
                  <a:pt x="265175" y="7810"/>
                </a:lnTo>
                <a:lnTo>
                  <a:pt x="315213" y="31241"/>
                </a:lnTo>
                <a:lnTo>
                  <a:pt x="349678" y="68468"/>
                </a:lnTo>
                <a:lnTo>
                  <a:pt x="369188" y="117601"/>
                </a:lnTo>
                <a:lnTo>
                  <a:pt x="288925" y="132714"/>
                </a:lnTo>
                <a:lnTo>
                  <a:pt x="283729" y="118735"/>
                </a:lnTo>
                <a:lnTo>
                  <a:pt x="276701" y="106314"/>
                </a:lnTo>
                <a:lnTo>
                  <a:pt x="244689" y="78624"/>
                </a:lnTo>
                <a:lnTo>
                  <a:pt x="198755" y="69087"/>
                </a:lnTo>
                <a:lnTo>
                  <a:pt x="173632" y="71183"/>
                </a:lnTo>
                <a:lnTo>
                  <a:pt x="131532" y="87947"/>
                </a:lnTo>
                <a:lnTo>
                  <a:pt x="100885" y="121479"/>
                </a:lnTo>
                <a:lnTo>
                  <a:pt x="85264" y="171303"/>
                </a:lnTo>
                <a:lnTo>
                  <a:pt x="83312" y="202310"/>
                </a:lnTo>
                <a:lnTo>
                  <a:pt x="85288" y="235717"/>
                </a:lnTo>
                <a:lnTo>
                  <a:pt x="101099" y="289196"/>
                </a:lnTo>
                <a:lnTo>
                  <a:pt x="131984" y="324840"/>
                </a:lnTo>
                <a:lnTo>
                  <a:pt x="173513" y="342695"/>
                </a:lnTo>
                <a:lnTo>
                  <a:pt x="197993" y="344931"/>
                </a:lnTo>
                <a:lnTo>
                  <a:pt x="210683" y="344293"/>
                </a:lnTo>
                <a:lnTo>
                  <a:pt x="248920" y="334898"/>
                </a:lnTo>
                <a:lnTo>
                  <a:pt x="283138" y="317575"/>
                </a:lnTo>
                <a:lnTo>
                  <a:pt x="292735" y="310768"/>
                </a:lnTo>
                <a:lnTo>
                  <a:pt x="292735" y="259968"/>
                </a:lnTo>
                <a:lnTo>
                  <a:pt x="200152" y="259968"/>
                </a:lnTo>
                <a:lnTo>
                  <a:pt x="200152" y="192531"/>
                </a:lnTo>
                <a:lnTo>
                  <a:pt x="374396" y="192531"/>
                </a:lnTo>
                <a:lnTo>
                  <a:pt x="374396" y="351916"/>
                </a:lnTo>
                <a:lnTo>
                  <a:pt x="343281" y="375094"/>
                </a:lnTo>
                <a:lnTo>
                  <a:pt x="300736" y="395223"/>
                </a:lnTo>
                <a:lnTo>
                  <a:pt x="252253" y="409336"/>
                </a:lnTo>
                <a:lnTo>
                  <a:pt x="203200" y="414019"/>
                </a:lnTo>
                <a:lnTo>
                  <a:pt x="172769" y="412357"/>
                </a:lnTo>
                <a:lnTo>
                  <a:pt x="117957" y="399125"/>
                </a:lnTo>
                <a:lnTo>
                  <a:pt x="71715" y="373032"/>
                </a:lnTo>
                <a:lnTo>
                  <a:pt x="36663" y="335365"/>
                </a:lnTo>
                <a:lnTo>
                  <a:pt x="13180" y="287194"/>
                </a:lnTo>
                <a:lnTo>
                  <a:pt x="1456" y="233854"/>
                </a:lnTo>
                <a:lnTo>
                  <a:pt x="0" y="205612"/>
                </a:lnTo>
                <a:lnTo>
                  <a:pt x="1623" y="175230"/>
                </a:lnTo>
                <a:lnTo>
                  <a:pt x="14680" y="119655"/>
                </a:lnTo>
                <a:lnTo>
                  <a:pt x="40808" y="71552"/>
                </a:lnTo>
                <a:lnTo>
                  <a:pt x="79150" y="34301"/>
                </a:lnTo>
                <a:lnTo>
                  <a:pt x="123352" y="11197"/>
                </a:lnTo>
                <a:lnTo>
                  <a:pt x="171271" y="1240"/>
                </a:lnTo>
                <a:lnTo>
                  <a:pt x="198755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4334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21722" y="375280"/>
            <a:ext cx="2415248" cy="1430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46091" y="1296924"/>
            <a:ext cx="3909821" cy="648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3490" y="688975"/>
            <a:ext cx="3878199" cy="627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1816" y="900302"/>
            <a:ext cx="210185" cy="325120"/>
          </a:xfrm>
          <a:custGeom>
            <a:avLst/>
            <a:gdLst/>
            <a:ahLst/>
            <a:cxnLst/>
            <a:rect l="l" t="t" r="r" b="b"/>
            <a:pathLst>
              <a:path w="210184" h="325119">
                <a:moveTo>
                  <a:pt x="0" y="0"/>
                </a:moveTo>
                <a:lnTo>
                  <a:pt x="0" y="325120"/>
                </a:lnTo>
                <a:lnTo>
                  <a:pt x="73913" y="325120"/>
                </a:lnTo>
                <a:lnTo>
                  <a:pt x="123241" y="322494"/>
                </a:lnTo>
                <a:lnTo>
                  <a:pt x="165486" y="306669"/>
                </a:lnTo>
                <a:lnTo>
                  <a:pt x="194492" y="267934"/>
                </a:lnTo>
                <a:lnTo>
                  <a:pt x="207438" y="213645"/>
                </a:lnTo>
                <a:lnTo>
                  <a:pt x="209930" y="162687"/>
                </a:lnTo>
                <a:lnTo>
                  <a:pt x="209309" y="135872"/>
                </a:lnTo>
                <a:lnTo>
                  <a:pt x="204305" y="92196"/>
                </a:lnTo>
                <a:lnTo>
                  <a:pt x="187801" y="48164"/>
                </a:lnTo>
                <a:lnTo>
                  <a:pt x="162057" y="19879"/>
                </a:lnTo>
                <a:lnTo>
                  <a:pt x="125856" y="4699"/>
                </a:lnTo>
                <a:lnTo>
                  <a:pt x="72314" y="287"/>
                </a:lnTo>
                <a:lnTo>
                  <a:pt x="4445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57978" y="895730"/>
            <a:ext cx="209423" cy="133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1677" y="821182"/>
            <a:ext cx="346075" cy="487045"/>
          </a:xfrm>
          <a:custGeom>
            <a:avLst/>
            <a:gdLst/>
            <a:ahLst/>
            <a:cxnLst/>
            <a:rect l="l" t="t" r="r" b="b"/>
            <a:pathLst>
              <a:path w="346075" h="487044">
                <a:moveTo>
                  <a:pt x="0" y="0"/>
                </a:moveTo>
                <a:lnTo>
                  <a:pt x="99060" y="0"/>
                </a:lnTo>
                <a:lnTo>
                  <a:pt x="99060" y="404240"/>
                </a:lnTo>
                <a:lnTo>
                  <a:pt x="345567" y="404240"/>
                </a:lnTo>
                <a:lnTo>
                  <a:pt x="345567" y="486917"/>
                </a:lnTo>
                <a:lnTo>
                  <a:pt x="0" y="48691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68309" y="817244"/>
            <a:ext cx="373380" cy="490855"/>
          </a:xfrm>
          <a:custGeom>
            <a:avLst/>
            <a:gdLst/>
            <a:ahLst/>
            <a:cxnLst/>
            <a:rect l="l" t="t" r="r" b="b"/>
            <a:pathLst>
              <a:path w="373379" h="490855">
                <a:moveTo>
                  <a:pt x="0" y="0"/>
                </a:moveTo>
                <a:lnTo>
                  <a:pt x="363982" y="0"/>
                </a:lnTo>
                <a:lnTo>
                  <a:pt x="363982" y="83057"/>
                </a:lnTo>
                <a:lnTo>
                  <a:pt x="99060" y="83057"/>
                </a:lnTo>
                <a:lnTo>
                  <a:pt x="99060" y="191896"/>
                </a:lnTo>
                <a:lnTo>
                  <a:pt x="345567" y="191896"/>
                </a:lnTo>
                <a:lnTo>
                  <a:pt x="345567" y="274574"/>
                </a:lnTo>
                <a:lnTo>
                  <a:pt x="99060" y="274574"/>
                </a:lnTo>
                <a:lnTo>
                  <a:pt x="99060" y="408177"/>
                </a:lnTo>
                <a:lnTo>
                  <a:pt x="373380" y="408177"/>
                </a:lnTo>
                <a:lnTo>
                  <a:pt x="373380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72629" y="817244"/>
            <a:ext cx="412115" cy="490855"/>
          </a:xfrm>
          <a:custGeom>
            <a:avLst/>
            <a:gdLst/>
            <a:ahLst/>
            <a:cxnLst/>
            <a:rect l="l" t="t" r="r" b="b"/>
            <a:pathLst>
              <a:path w="412115" h="490855">
                <a:moveTo>
                  <a:pt x="0" y="0"/>
                </a:moveTo>
                <a:lnTo>
                  <a:pt x="181228" y="0"/>
                </a:lnTo>
                <a:lnTo>
                  <a:pt x="210012" y="575"/>
                </a:lnTo>
                <a:lnTo>
                  <a:pt x="256720" y="5250"/>
                </a:lnTo>
                <a:lnTo>
                  <a:pt x="295411" y="16942"/>
                </a:lnTo>
                <a:lnTo>
                  <a:pt x="332420" y="39508"/>
                </a:lnTo>
                <a:lnTo>
                  <a:pt x="363116" y="71675"/>
                </a:lnTo>
                <a:lnTo>
                  <a:pt x="386548" y="111490"/>
                </a:lnTo>
                <a:lnTo>
                  <a:pt x="402552" y="158998"/>
                </a:lnTo>
                <a:lnTo>
                  <a:pt x="410604" y="216961"/>
                </a:lnTo>
                <a:lnTo>
                  <a:pt x="411606" y="250062"/>
                </a:lnTo>
                <a:lnTo>
                  <a:pt x="410656" y="279378"/>
                </a:lnTo>
                <a:lnTo>
                  <a:pt x="403088" y="331626"/>
                </a:lnTo>
                <a:lnTo>
                  <a:pt x="386278" y="380085"/>
                </a:lnTo>
                <a:lnTo>
                  <a:pt x="359989" y="423467"/>
                </a:lnTo>
                <a:lnTo>
                  <a:pt x="329916" y="453205"/>
                </a:lnTo>
                <a:lnTo>
                  <a:pt x="295106" y="472775"/>
                </a:lnTo>
                <a:lnTo>
                  <a:pt x="256482" y="485014"/>
                </a:lnTo>
                <a:lnTo>
                  <a:pt x="212615" y="490210"/>
                </a:lnTo>
                <a:lnTo>
                  <a:pt x="186563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68109" y="817244"/>
            <a:ext cx="373380" cy="490855"/>
          </a:xfrm>
          <a:custGeom>
            <a:avLst/>
            <a:gdLst/>
            <a:ahLst/>
            <a:cxnLst/>
            <a:rect l="l" t="t" r="r" b="b"/>
            <a:pathLst>
              <a:path w="373379" h="490855">
                <a:moveTo>
                  <a:pt x="0" y="0"/>
                </a:moveTo>
                <a:lnTo>
                  <a:pt x="363982" y="0"/>
                </a:lnTo>
                <a:lnTo>
                  <a:pt x="363982" y="83057"/>
                </a:lnTo>
                <a:lnTo>
                  <a:pt x="99060" y="83057"/>
                </a:lnTo>
                <a:lnTo>
                  <a:pt x="99060" y="191896"/>
                </a:lnTo>
                <a:lnTo>
                  <a:pt x="345566" y="191896"/>
                </a:lnTo>
                <a:lnTo>
                  <a:pt x="345566" y="274574"/>
                </a:lnTo>
                <a:lnTo>
                  <a:pt x="99060" y="274574"/>
                </a:lnTo>
                <a:lnTo>
                  <a:pt x="99060" y="408177"/>
                </a:lnTo>
                <a:lnTo>
                  <a:pt x="373380" y="408177"/>
                </a:lnTo>
                <a:lnTo>
                  <a:pt x="373380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58409" y="817244"/>
            <a:ext cx="373380" cy="490855"/>
          </a:xfrm>
          <a:custGeom>
            <a:avLst/>
            <a:gdLst/>
            <a:ahLst/>
            <a:cxnLst/>
            <a:rect l="l" t="t" r="r" b="b"/>
            <a:pathLst>
              <a:path w="373379" h="490855">
                <a:moveTo>
                  <a:pt x="0" y="0"/>
                </a:moveTo>
                <a:lnTo>
                  <a:pt x="363981" y="0"/>
                </a:lnTo>
                <a:lnTo>
                  <a:pt x="363981" y="83057"/>
                </a:lnTo>
                <a:lnTo>
                  <a:pt x="99060" y="83057"/>
                </a:lnTo>
                <a:lnTo>
                  <a:pt x="99060" y="191896"/>
                </a:lnTo>
                <a:lnTo>
                  <a:pt x="345566" y="191896"/>
                </a:lnTo>
                <a:lnTo>
                  <a:pt x="345566" y="274574"/>
                </a:lnTo>
                <a:lnTo>
                  <a:pt x="99060" y="274574"/>
                </a:lnTo>
                <a:lnTo>
                  <a:pt x="99060" y="408177"/>
                </a:lnTo>
                <a:lnTo>
                  <a:pt x="373379" y="408177"/>
                </a:lnTo>
                <a:lnTo>
                  <a:pt x="373379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3490" y="817244"/>
            <a:ext cx="441325" cy="490855"/>
          </a:xfrm>
          <a:custGeom>
            <a:avLst/>
            <a:gdLst/>
            <a:ahLst/>
            <a:cxnLst/>
            <a:rect l="l" t="t" r="r" b="b"/>
            <a:pathLst>
              <a:path w="441325" h="490855">
                <a:moveTo>
                  <a:pt x="0" y="0"/>
                </a:moveTo>
                <a:lnTo>
                  <a:pt x="208534" y="0"/>
                </a:lnTo>
                <a:lnTo>
                  <a:pt x="245183" y="813"/>
                </a:lnTo>
                <a:lnTo>
                  <a:pt x="302385" y="7393"/>
                </a:lnTo>
                <a:lnTo>
                  <a:pt x="339889" y="21085"/>
                </a:lnTo>
                <a:lnTo>
                  <a:pt x="379984" y="60197"/>
                </a:lnTo>
                <a:lnTo>
                  <a:pt x="396097" y="96488"/>
                </a:lnTo>
                <a:lnTo>
                  <a:pt x="401447" y="137540"/>
                </a:lnTo>
                <a:lnTo>
                  <a:pt x="399420" y="163970"/>
                </a:lnTo>
                <a:lnTo>
                  <a:pt x="383176" y="209639"/>
                </a:lnTo>
                <a:lnTo>
                  <a:pt x="350720" y="245189"/>
                </a:lnTo>
                <a:lnTo>
                  <a:pt x="302194" y="267858"/>
                </a:lnTo>
                <a:lnTo>
                  <a:pt x="271907" y="274192"/>
                </a:lnTo>
                <a:lnTo>
                  <a:pt x="287236" y="283837"/>
                </a:lnTo>
                <a:lnTo>
                  <a:pt x="324866" y="315340"/>
                </a:lnTo>
                <a:lnTo>
                  <a:pt x="349456" y="346503"/>
                </a:lnTo>
                <a:lnTo>
                  <a:pt x="381381" y="395096"/>
                </a:lnTo>
                <a:lnTo>
                  <a:pt x="441325" y="490854"/>
                </a:lnTo>
                <a:lnTo>
                  <a:pt x="322707" y="490854"/>
                </a:lnTo>
                <a:lnTo>
                  <a:pt x="251079" y="384047"/>
                </a:lnTo>
                <a:lnTo>
                  <a:pt x="233529" y="358042"/>
                </a:lnTo>
                <a:lnTo>
                  <a:pt x="207430" y="321986"/>
                </a:lnTo>
                <a:lnTo>
                  <a:pt x="176825" y="294820"/>
                </a:lnTo>
                <a:lnTo>
                  <a:pt x="135086" y="286232"/>
                </a:lnTo>
                <a:lnTo>
                  <a:pt x="119125" y="285876"/>
                </a:lnTo>
                <a:lnTo>
                  <a:pt x="99060" y="285876"/>
                </a:lnTo>
                <a:lnTo>
                  <a:pt x="99060" y="490854"/>
                </a:lnTo>
                <a:lnTo>
                  <a:pt x="0" y="49085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00164" y="808862"/>
            <a:ext cx="399415" cy="508000"/>
          </a:xfrm>
          <a:custGeom>
            <a:avLst/>
            <a:gdLst/>
            <a:ahLst/>
            <a:cxnLst/>
            <a:rect l="l" t="t" r="r" b="b"/>
            <a:pathLst>
              <a:path w="399415" h="508000">
                <a:moveTo>
                  <a:pt x="196976" y="0"/>
                </a:moveTo>
                <a:lnTo>
                  <a:pt x="240315" y="2526"/>
                </a:lnTo>
                <a:lnTo>
                  <a:pt x="277939" y="10112"/>
                </a:lnTo>
                <a:lnTo>
                  <a:pt x="336041" y="40512"/>
                </a:lnTo>
                <a:lnTo>
                  <a:pt x="371649" y="87788"/>
                </a:lnTo>
                <a:lnTo>
                  <a:pt x="385063" y="148589"/>
                </a:lnTo>
                <a:lnTo>
                  <a:pt x="286003" y="153035"/>
                </a:lnTo>
                <a:lnTo>
                  <a:pt x="281934" y="135413"/>
                </a:lnTo>
                <a:lnTo>
                  <a:pt x="276018" y="120459"/>
                </a:lnTo>
                <a:lnTo>
                  <a:pt x="246913" y="91311"/>
                </a:lnTo>
                <a:lnTo>
                  <a:pt x="195960" y="82041"/>
                </a:lnTo>
                <a:lnTo>
                  <a:pt x="175508" y="83141"/>
                </a:lnTo>
                <a:lnTo>
                  <a:pt x="128269" y="99822"/>
                </a:lnTo>
                <a:lnTo>
                  <a:pt x="112521" y="130175"/>
                </a:lnTo>
                <a:lnTo>
                  <a:pt x="113448" y="138606"/>
                </a:lnTo>
                <a:lnTo>
                  <a:pt x="140017" y="167999"/>
                </a:lnTo>
                <a:lnTo>
                  <a:pt x="185546" y="184433"/>
                </a:lnTo>
                <a:lnTo>
                  <a:pt x="252150" y="201483"/>
                </a:lnTo>
                <a:lnTo>
                  <a:pt x="281273" y="210232"/>
                </a:lnTo>
                <a:lnTo>
                  <a:pt x="325374" y="228219"/>
                </a:lnTo>
                <a:lnTo>
                  <a:pt x="368861" y="263098"/>
                </a:lnTo>
                <a:lnTo>
                  <a:pt x="394287" y="313467"/>
                </a:lnTo>
                <a:lnTo>
                  <a:pt x="399160" y="356235"/>
                </a:lnTo>
                <a:lnTo>
                  <a:pt x="397706" y="377027"/>
                </a:lnTo>
                <a:lnTo>
                  <a:pt x="386034" y="416563"/>
                </a:lnTo>
                <a:lnTo>
                  <a:pt x="362842" y="452570"/>
                </a:lnTo>
                <a:lnTo>
                  <a:pt x="329608" y="479950"/>
                </a:lnTo>
                <a:lnTo>
                  <a:pt x="286629" y="497927"/>
                </a:lnTo>
                <a:lnTo>
                  <a:pt x="233237" y="506880"/>
                </a:lnTo>
                <a:lnTo>
                  <a:pt x="202564" y="508000"/>
                </a:lnTo>
                <a:lnTo>
                  <a:pt x="158753" y="505309"/>
                </a:lnTo>
                <a:lnTo>
                  <a:pt x="120300" y="497236"/>
                </a:lnTo>
                <a:lnTo>
                  <a:pt x="59562" y="464947"/>
                </a:lnTo>
                <a:lnTo>
                  <a:pt x="19780" y="412067"/>
                </a:lnTo>
                <a:lnTo>
                  <a:pt x="0" y="339471"/>
                </a:lnTo>
                <a:lnTo>
                  <a:pt x="96519" y="330200"/>
                </a:lnTo>
                <a:lnTo>
                  <a:pt x="101947" y="352815"/>
                </a:lnTo>
                <a:lnTo>
                  <a:pt x="109648" y="372252"/>
                </a:lnTo>
                <a:lnTo>
                  <a:pt x="146252" y="411448"/>
                </a:lnTo>
                <a:lnTo>
                  <a:pt x="203580" y="424307"/>
                </a:lnTo>
                <a:lnTo>
                  <a:pt x="226087" y="423025"/>
                </a:lnTo>
                <a:lnTo>
                  <a:pt x="275843" y="403987"/>
                </a:lnTo>
                <a:lnTo>
                  <a:pt x="298578" y="369732"/>
                </a:lnTo>
                <a:lnTo>
                  <a:pt x="300100" y="356615"/>
                </a:lnTo>
                <a:lnTo>
                  <a:pt x="299458" y="348206"/>
                </a:lnTo>
                <a:lnTo>
                  <a:pt x="275828" y="315547"/>
                </a:lnTo>
                <a:lnTo>
                  <a:pt x="225647" y="297291"/>
                </a:lnTo>
                <a:lnTo>
                  <a:pt x="174878" y="284225"/>
                </a:lnTo>
                <a:lnTo>
                  <a:pt x="137965" y="273823"/>
                </a:lnTo>
                <a:lnTo>
                  <a:pt x="82045" y="249543"/>
                </a:lnTo>
                <a:lnTo>
                  <a:pt x="43229" y="214326"/>
                </a:lnTo>
                <a:lnTo>
                  <a:pt x="20611" y="164935"/>
                </a:lnTo>
                <a:lnTo>
                  <a:pt x="17779" y="136906"/>
                </a:lnTo>
                <a:lnTo>
                  <a:pt x="19111" y="118451"/>
                </a:lnTo>
                <a:lnTo>
                  <a:pt x="38988" y="66801"/>
                </a:lnTo>
                <a:lnTo>
                  <a:pt x="64992" y="38004"/>
                </a:lnTo>
                <a:lnTo>
                  <a:pt x="100329" y="17017"/>
                </a:lnTo>
                <a:lnTo>
                  <a:pt x="144462" y="4270"/>
                </a:lnTo>
                <a:lnTo>
                  <a:pt x="169660" y="1069"/>
                </a:lnTo>
                <a:lnTo>
                  <a:pt x="19697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98465" y="808862"/>
            <a:ext cx="459105" cy="508000"/>
          </a:xfrm>
          <a:custGeom>
            <a:avLst/>
            <a:gdLst/>
            <a:ahLst/>
            <a:cxnLst/>
            <a:rect l="l" t="t" r="r" b="b"/>
            <a:pathLst>
              <a:path w="459104" h="508000">
                <a:moveTo>
                  <a:pt x="243839" y="0"/>
                </a:moveTo>
                <a:lnTo>
                  <a:pt x="287059" y="2385"/>
                </a:lnTo>
                <a:lnTo>
                  <a:pt x="325278" y="9556"/>
                </a:lnTo>
                <a:lnTo>
                  <a:pt x="386714" y="38353"/>
                </a:lnTo>
                <a:lnTo>
                  <a:pt x="428878" y="83978"/>
                </a:lnTo>
                <a:lnTo>
                  <a:pt x="452755" y="144272"/>
                </a:lnTo>
                <a:lnTo>
                  <a:pt x="354330" y="162687"/>
                </a:lnTo>
                <a:lnTo>
                  <a:pt x="348023" y="145561"/>
                </a:lnTo>
                <a:lnTo>
                  <a:pt x="339407" y="130365"/>
                </a:lnTo>
                <a:lnTo>
                  <a:pt x="300150" y="96496"/>
                </a:lnTo>
                <a:lnTo>
                  <a:pt x="243839" y="84709"/>
                </a:lnTo>
                <a:lnTo>
                  <a:pt x="213026" y="87280"/>
                </a:lnTo>
                <a:lnTo>
                  <a:pt x="161401" y="107854"/>
                </a:lnTo>
                <a:lnTo>
                  <a:pt x="123773" y="148931"/>
                </a:lnTo>
                <a:lnTo>
                  <a:pt x="104620" y="210081"/>
                </a:lnTo>
                <a:lnTo>
                  <a:pt x="102235" y="248158"/>
                </a:lnTo>
                <a:lnTo>
                  <a:pt x="104661" y="289067"/>
                </a:lnTo>
                <a:lnTo>
                  <a:pt x="124041" y="354599"/>
                </a:lnTo>
                <a:lnTo>
                  <a:pt x="161921" y="398317"/>
                </a:lnTo>
                <a:lnTo>
                  <a:pt x="212871" y="420173"/>
                </a:lnTo>
                <a:lnTo>
                  <a:pt x="242824" y="422910"/>
                </a:lnTo>
                <a:lnTo>
                  <a:pt x="258427" y="422148"/>
                </a:lnTo>
                <a:lnTo>
                  <a:pt x="305308" y="410717"/>
                </a:lnTo>
                <a:lnTo>
                  <a:pt x="347241" y="389429"/>
                </a:lnTo>
                <a:lnTo>
                  <a:pt x="359029" y="381000"/>
                </a:lnTo>
                <a:lnTo>
                  <a:pt x="359029" y="318770"/>
                </a:lnTo>
                <a:lnTo>
                  <a:pt x="245490" y="318770"/>
                </a:lnTo>
                <a:lnTo>
                  <a:pt x="245490" y="236092"/>
                </a:lnTo>
                <a:lnTo>
                  <a:pt x="459105" y="236092"/>
                </a:lnTo>
                <a:lnTo>
                  <a:pt x="459105" y="431673"/>
                </a:lnTo>
                <a:lnTo>
                  <a:pt x="421020" y="459962"/>
                </a:lnTo>
                <a:lnTo>
                  <a:pt x="368935" y="484632"/>
                </a:lnTo>
                <a:lnTo>
                  <a:pt x="309435" y="501888"/>
                </a:lnTo>
                <a:lnTo>
                  <a:pt x="249174" y="507619"/>
                </a:lnTo>
                <a:lnTo>
                  <a:pt x="211911" y="505596"/>
                </a:lnTo>
                <a:lnTo>
                  <a:pt x="144768" y="489456"/>
                </a:lnTo>
                <a:lnTo>
                  <a:pt x="88050" y="457432"/>
                </a:lnTo>
                <a:lnTo>
                  <a:pt x="44997" y="411192"/>
                </a:lnTo>
                <a:lnTo>
                  <a:pt x="16234" y="352161"/>
                </a:lnTo>
                <a:lnTo>
                  <a:pt x="1807" y="286767"/>
                </a:lnTo>
                <a:lnTo>
                  <a:pt x="0" y="252095"/>
                </a:lnTo>
                <a:lnTo>
                  <a:pt x="2022" y="214854"/>
                </a:lnTo>
                <a:lnTo>
                  <a:pt x="18162" y="146706"/>
                </a:lnTo>
                <a:lnTo>
                  <a:pt x="50139" y="87749"/>
                </a:lnTo>
                <a:lnTo>
                  <a:pt x="97141" y="42029"/>
                </a:lnTo>
                <a:lnTo>
                  <a:pt x="151310" y="13715"/>
                </a:lnTo>
                <a:lnTo>
                  <a:pt x="210123" y="1523"/>
                </a:lnTo>
                <a:lnTo>
                  <a:pt x="24383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5404" y="688975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4" h="100329">
                <a:moveTo>
                  <a:pt x="0" y="0"/>
                </a:moveTo>
                <a:lnTo>
                  <a:pt x="105537" y="0"/>
                </a:lnTo>
                <a:lnTo>
                  <a:pt x="151765" y="100075"/>
                </a:lnTo>
                <a:lnTo>
                  <a:pt x="92456" y="10007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68596" y="2119883"/>
            <a:ext cx="3438905" cy="648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84852" y="1511935"/>
            <a:ext cx="3408426" cy="627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09867" y="1718691"/>
            <a:ext cx="209423" cy="133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19897" y="1640204"/>
            <a:ext cx="373380" cy="490855"/>
          </a:xfrm>
          <a:custGeom>
            <a:avLst/>
            <a:gdLst/>
            <a:ahLst/>
            <a:cxnLst/>
            <a:rect l="l" t="t" r="r" b="b"/>
            <a:pathLst>
              <a:path w="373379" h="490855">
                <a:moveTo>
                  <a:pt x="0" y="0"/>
                </a:moveTo>
                <a:lnTo>
                  <a:pt x="363981" y="0"/>
                </a:lnTo>
                <a:lnTo>
                  <a:pt x="363981" y="83058"/>
                </a:lnTo>
                <a:lnTo>
                  <a:pt x="99059" y="83058"/>
                </a:lnTo>
                <a:lnTo>
                  <a:pt x="99059" y="191897"/>
                </a:lnTo>
                <a:lnTo>
                  <a:pt x="345567" y="191897"/>
                </a:lnTo>
                <a:lnTo>
                  <a:pt x="345567" y="274574"/>
                </a:lnTo>
                <a:lnTo>
                  <a:pt x="99059" y="274574"/>
                </a:lnTo>
                <a:lnTo>
                  <a:pt x="99059" y="408178"/>
                </a:lnTo>
                <a:lnTo>
                  <a:pt x="373379" y="408178"/>
                </a:lnTo>
                <a:lnTo>
                  <a:pt x="373379" y="490855"/>
                </a:lnTo>
                <a:lnTo>
                  <a:pt x="0" y="4908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65618" y="1640204"/>
            <a:ext cx="390525" cy="490855"/>
          </a:xfrm>
          <a:custGeom>
            <a:avLst/>
            <a:gdLst/>
            <a:ahLst/>
            <a:cxnLst/>
            <a:rect l="l" t="t" r="r" b="b"/>
            <a:pathLst>
              <a:path w="390525" h="490855">
                <a:moveTo>
                  <a:pt x="0" y="0"/>
                </a:moveTo>
                <a:lnTo>
                  <a:pt x="390144" y="0"/>
                </a:lnTo>
                <a:lnTo>
                  <a:pt x="390144" y="83058"/>
                </a:lnTo>
                <a:lnTo>
                  <a:pt x="244855" y="83058"/>
                </a:lnTo>
                <a:lnTo>
                  <a:pt x="244855" y="490855"/>
                </a:lnTo>
                <a:lnTo>
                  <a:pt x="145669" y="490855"/>
                </a:lnTo>
                <a:lnTo>
                  <a:pt x="145669" y="83058"/>
                </a:lnTo>
                <a:lnTo>
                  <a:pt x="0" y="8305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07250" y="1640204"/>
            <a:ext cx="99695" cy="490855"/>
          </a:xfrm>
          <a:custGeom>
            <a:avLst/>
            <a:gdLst/>
            <a:ahLst/>
            <a:cxnLst/>
            <a:rect l="l" t="t" r="r" b="b"/>
            <a:pathLst>
              <a:path w="99695" h="490855">
                <a:moveTo>
                  <a:pt x="0" y="0"/>
                </a:moveTo>
                <a:lnTo>
                  <a:pt x="99186" y="0"/>
                </a:lnTo>
                <a:lnTo>
                  <a:pt x="99186" y="490855"/>
                </a:lnTo>
                <a:lnTo>
                  <a:pt x="0" y="4908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15379" y="1640204"/>
            <a:ext cx="441325" cy="490855"/>
          </a:xfrm>
          <a:custGeom>
            <a:avLst/>
            <a:gdLst/>
            <a:ahLst/>
            <a:cxnLst/>
            <a:rect l="l" t="t" r="r" b="b"/>
            <a:pathLst>
              <a:path w="441325" h="490855">
                <a:moveTo>
                  <a:pt x="0" y="0"/>
                </a:moveTo>
                <a:lnTo>
                  <a:pt x="208534" y="0"/>
                </a:lnTo>
                <a:lnTo>
                  <a:pt x="245183" y="813"/>
                </a:lnTo>
                <a:lnTo>
                  <a:pt x="302385" y="7393"/>
                </a:lnTo>
                <a:lnTo>
                  <a:pt x="339889" y="21085"/>
                </a:lnTo>
                <a:lnTo>
                  <a:pt x="379984" y="60198"/>
                </a:lnTo>
                <a:lnTo>
                  <a:pt x="396097" y="96488"/>
                </a:lnTo>
                <a:lnTo>
                  <a:pt x="401447" y="137541"/>
                </a:lnTo>
                <a:lnTo>
                  <a:pt x="399420" y="163970"/>
                </a:lnTo>
                <a:lnTo>
                  <a:pt x="383176" y="209639"/>
                </a:lnTo>
                <a:lnTo>
                  <a:pt x="350720" y="245189"/>
                </a:lnTo>
                <a:lnTo>
                  <a:pt x="302194" y="267858"/>
                </a:lnTo>
                <a:lnTo>
                  <a:pt x="271906" y="274193"/>
                </a:lnTo>
                <a:lnTo>
                  <a:pt x="287236" y="283837"/>
                </a:lnTo>
                <a:lnTo>
                  <a:pt x="324866" y="315341"/>
                </a:lnTo>
                <a:lnTo>
                  <a:pt x="349456" y="346503"/>
                </a:lnTo>
                <a:lnTo>
                  <a:pt x="381380" y="395097"/>
                </a:lnTo>
                <a:lnTo>
                  <a:pt x="441325" y="490855"/>
                </a:lnTo>
                <a:lnTo>
                  <a:pt x="322706" y="490855"/>
                </a:lnTo>
                <a:lnTo>
                  <a:pt x="251078" y="384048"/>
                </a:lnTo>
                <a:lnTo>
                  <a:pt x="233529" y="358042"/>
                </a:lnTo>
                <a:lnTo>
                  <a:pt x="207430" y="321986"/>
                </a:lnTo>
                <a:lnTo>
                  <a:pt x="176825" y="294820"/>
                </a:lnTo>
                <a:lnTo>
                  <a:pt x="135086" y="286232"/>
                </a:lnTo>
                <a:lnTo>
                  <a:pt x="119125" y="285877"/>
                </a:lnTo>
                <a:lnTo>
                  <a:pt x="99060" y="285877"/>
                </a:lnTo>
                <a:lnTo>
                  <a:pt x="99060" y="490855"/>
                </a:lnTo>
                <a:lnTo>
                  <a:pt x="0" y="49085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19063" y="1640204"/>
            <a:ext cx="391795" cy="499745"/>
          </a:xfrm>
          <a:custGeom>
            <a:avLst/>
            <a:gdLst/>
            <a:ahLst/>
            <a:cxnLst/>
            <a:rect l="l" t="t" r="r" b="b"/>
            <a:pathLst>
              <a:path w="391795" h="499744">
                <a:moveTo>
                  <a:pt x="0" y="0"/>
                </a:moveTo>
                <a:lnTo>
                  <a:pt x="99060" y="0"/>
                </a:lnTo>
                <a:lnTo>
                  <a:pt x="99060" y="265811"/>
                </a:lnTo>
                <a:lnTo>
                  <a:pt x="99296" y="294667"/>
                </a:lnTo>
                <a:lnTo>
                  <a:pt x="101149" y="335712"/>
                </a:lnTo>
                <a:lnTo>
                  <a:pt x="113537" y="374999"/>
                </a:lnTo>
                <a:lnTo>
                  <a:pt x="146119" y="404241"/>
                </a:lnTo>
                <a:lnTo>
                  <a:pt x="198500" y="414528"/>
                </a:lnTo>
                <a:lnTo>
                  <a:pt x="218336" y="413454"/>
                </a:lnTo>
                <a:lnTo>
                  <a:pt x="262127" y="397256"/>
                </a:lnTo>
                <a:lnTo>
                  <a:pt x="287909" y="354965"/>
                </a:lnTo>
                <a:lnTo>
                  <a:pt x="291963" y="298600"/>
                </a:lnTo>
                <a:lnTo>
                  <a:pt x="292227" y="271525"/>
                </a:lnTo>
                <a:lnTo>
                  <a:pt x="292227" y="0"/>
                </a:lnTo>
                <a:lnTo>
                  <a:pt x="391413" y="0"/>
                </a:lnTo>
                <a:lnTo>
                  <a:pt x="391413" y="257810"/>
                </a:lnTo>
                <a:lnTo>
                  <a:pt x="390913" y="298765"/>
                </a:lnTo>
                <a:lnTo>
                  <a:pt x="386913" y="361197"/>
                </a:lnTo>
                <a:lnTo>
                  <a:pt x="378501" y="400224"/>
                </a:lnTo>
                <a:lnTo>
                  <a:pt x="353694" y="444373"/>
                </a:lnTo>
                <a:lnTo>
                  <a:pt x="313154" y="476234"/>
                </a:lnTo>
                <a:lnTo>
                  <a:pt x="276558" y="490878"/>
                </a:lnTo>
                <a:lnTo>
                  <a:pt x="229314" y="498308"/>
                </a:lnTo>
                <a:lnTo>
                  <a:pt x="201549" y="499237"/>
                </a:lnTo>
                <a:lnTo>
                  <a:pt x="168521" y="498215"/>
                </a:lnTo>
                <a:lnTo>
                  <a:pt x="115181" y="490075"/>
                </a:lnTo>
                <a:lnTo>
                  <a:pt x="77648" y="474267"/>
                </a:lnTo>
                <a:lnTo>
                  <a:pt x="37464" y="440817"/>
                </a:lnTo>
                <a:lnTo>
                  <a:pt x="13890" y="400454"/>
                </a:lnTo>
                <a:lnTo>
                  <a:pt x="5411" y="362761"/>
                </a:lnTo>
                <a:lnTo>
                  <a:pt x="597" y="300519"/>
                </a:lnTo>
                <a:lnTo>
                  <a:pt x="0" y="26187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67197" y="1640204"/>
            <a:ext cx="373380" cy="490855"/>
          </a:xfrm>
          <a:custGeom>
            <a:avLst/>
            <a:gdLst/>
            <a:ahLst/>
            <a:cxnLst/>
            <a:rect l="l" t="t" r="r" b="b"/>
            <a:pathLst>
              <a:path w="373379" h="490855">
                <a:moveTo>
                  <a:pt x="0" y="0"/>
                </a:moveTo>
                <a:lnTo>
                  <a:pt x="363981" y="0"/>
                </a:lnTo>
                <a:lnTo>
                  <a:pt x="363981" y="83058"/>
                </a:lnTo>
                <a:lnTo>
                  <a:pt x="99060" y="83058"/>
                </a:lnTo>
                <a:lnTo>
                  <a:pt x="99060" y="191897"/>
                </a:lnTo>
                <a:lnTo>
                  <a:pt x="345566" y="191897"/>
                </a:lnTo>
                <a:lnTo>
                  <a:pt x="345566" y="274574"/>
                </a:lnTo>
                <a:lnTo>
                  <a:pt x="99060" y="274574"/>
                </a:lnTo>
                <a:lnTo>
                  <a:pt x="99060" y="408178"/>
                </a:lnTo>
                <a:lnTo>
                  <a:pt x="373379" y="408178"/>
                </a:lnTo>
                <a:lnTo>
                  <a:pt x="373379" y="490855"/>
                </a:lnTo>
                <a:lnTo>
                  <a:pt x="0" y="4908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06998" y="1631823"/>
            <a:ext cx="427990" cy="508000"/>
          </a:xfrm>
          <a:custGeom>
            <a:avLst/>
            <a:gdLst/>
            <a:ahLst/>
            <a:cxnLst/>
            <a:rect l="l" t="t" r="r" b="b"/>
            <a:pathLst>
              <a:path w="427989" h="508000">
                <a:moveTo>
                  <a:pt x="229742" y="0"/>
                </a:moveTo>
                <a:lnTo>
                  <a:pt x="272623" y="3331"/>
                </a:lnTo>
                <a:lnTo>
                  <a:pt x="311324" y="13319"/>
                </a:lnTo>
                <a:lnTo>
                  <a:pt x="345811" y="29950"/>
                </a:lnTo>
                <a:lnTo>
                  <a:pt x="376047" y="53212"/>
                </a:lnTo>
                <a:lnTo>
                  <a:pt x="405320" y="91566"/>
                </a:lnTo>
                <a:lnTo>
                  <a:pt x="426212" y="143637"/>
                </a:lnTo>
                <a:lnTo>
                  <a:pt x="328167" y="167131"/>
                </a:lnTo>
                <a:lnTo>
                  <a:pt x="322617" y="149008"/>
                </a:lnTo>
                <a:lnTo>
                  <a:pt x="314721" y="132921"/>
                </a:lnTo>
                <a:lnTo>
                  <a:pt x="277276" y="97139"/>
                </a:lnTo>
                <a:lnTo>
                  <a:pt x="224662" y="84709"/>
                </a:lnTo>
                <a:lnTo>
                  <a:pt x="198687" y="87159"/>
                </a:lnTo>
                <a:lnTo>
                  <a:pt x="154404" y="106729"/>
                </a:lnTo>
                <a:lnTo>
                  <a:pt x="121235" y="146472"/>
                </a:lnTo>
                <a:lnTo>
                  <a:pt x="104229" y="209960"/>
                </a:lnTo>
                <a:lnTo>
                  <a:pt x="102108" y="250825"/>
                </a:lnTo>
                <a:lnTo>
                  <a:pt x="104203" y="293973"/>
                </a:lnTo>
                <a:lnTo>
                  <a:pt x="120967" y="360267"/>
                </a:lnTo>
                <a:lnTo>
                  <a:pt x="153586" y="400675"/>
                </a:lnTo>
                <a:lnTo>
                  <a:pt x="197107" y="420435"/>
                </a:lnTo>
                <a:lnTo>
                  <a:pt x="222630" y="422910"/>
                </a:lnTo>
                <a:lnTo>
                  <a:pt x="241730" y="421338"/>
                </a:lnTo>
                <a:lnTo>
                  <a:pt x="290575" y="397763"/>
                </a:lnTo>
                <a:lnTo>
                  <a:pt x="315071" y="365458"/>
                </a:lnTo>
                <a:lnTo>
                  <a:pt x="331470" y="318769"/>
                </a:lnTo>
                <a:lnTo>
                  <a:pt x="427609" y="349250"/>
                </a:lnTo>
                <a:lnTo>
                  <a:pt x="414726" y="386851"/>
                </a:lnTo>
                <a:lnTo>
                  <a:pt x="377959" y="446530"/>
                </a:lnTo>
                <a:lnTo>
                  <a:pt x="326642" y="485705"/>
                </a:lnTo>
                <a:lnTo>
                  <a:pt x="261439" y="505188"/>
                </a:lnTo>
                <a:lnTo>
                  <a:pt x="223647" y="507618"/>
                </a:lnTo>
                <a:lnTo>
                  <a:pt x="176952" y="503449"/>
                </a:lnTo>
                <a:lnTo>
                  <a:pt x="134604" y="490934"/>
                </a:lnTo>
                <a:lnTo>
                  <a:pt x="96613" y="470060"/>
                </a:lnTo>
                <a:lnTo>
                  <a:pt x="62991" y="440816"/>
                </a:lnTo>
                <a:lnTo>
                  <a:pt x="35415" y="404334"/>
                </a:lnTo>
                <a:lnTo>
                  <a:pt x="15732" y="361743"/>
                </a:lnTo>
                <a:lnTo>
                  <a:pt x="3931" y="313033"/>
                </a:lnTo>
                <a:lnTo>
                  <a:pt x="0" y="258190"/>
                </a:lnTo>
                <a:lnTo>
                  <a:pt x="3952" y="200298"/>
                </a:lnTo>
                <a:lnTo>
                  <a:pt x="15811" y="149288"/>
                </a:lnTo>
                <a:lnTo>
                  <a:pt x="35575" y="105136"/>
                </a:lnTo>
                <a:lnTo>
                  <a:pt x="63246" y="67817"/>
                </a:lnTo>
                <a:lnTo>
                  <a:pt x="97369" y="38147"/>
                </a:lnTo>
                <a:lnTo>
                  <a:pt x="136493" y="16954"/>
                </a:lnTo>
                <a:lnTo>
                  <a:pt x="180617" y="4238"/>
                </a:lnTo>
                <a:lnTo>
                  <a:pt x="22974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84852" y="1631823"/>
            <a:ext cx="399415" cy="508000"/>
          </a:xfrm>
          <a:custGeom>
            <a:avLst/>
            <a:gdLst/>
            <a:ahLst/>
            <a:cxnLst/>
            <a:rect l="l" t="t" r="r" b="b"/>
            <a:pathLst>
              <a:path w="399414" h="508000">
                <a:moveTo>
                  <a:pt x="196976" y="0"/>
                </a:moveTo>
                <a:lnTo>
                  <a:pt x="240315" y="2526"/>
                </a:lnTo>
                <a:lnTo>
                  <a:pt x="277939" y="10112"/>
                </a:lnTo>
                <a:lnTo>
                  <a:pt x="336042" y="40512"/>
                </a:lnTo>
                <a:lnTo>
                  <a:pt x="371649" y="87788"/>
                </a:lnTo>
                <a:lnTo>
                  <a:pt x="385063" y="148589"/>
                </a:lnTo>
                <a:lnTo>
                  <a:pt x="286003" y="153035"/>
                </a:lnTo>
                <a:lnTo>
                  <a:pt x="281934" y="135413"/>
                </a:lnTo>
                <a:lnTo>
                  <a:pt x="276018" y="120459"/>
                </a:lnTo>
                <a:lnTo>
                  <a:pt x="246913" y="91311"/>
                </a:lnTo>
                <a:lnTo>
                  <a:pt x="195961" y="82041"/>
                </a:lnTo>
                <a:lnTo>
                  <a:pt x="175508" y="83141"/>
                </a:lnTo>
                <a:lnTo>
                  <a:pt x="128270" y="99822"/>
                </a:lnTo>
                <a:lnTo>
                  <a:pt x="112522" y="130175"/>
                </a:lnTo>
                <a:lnTo>
                  <a:pt x="113448" y="138606"/>
                </a:lnTo>
                <a:lnTo>
                  <a:pt x="140017" y="167999"/>
                </a:lnTo>
                <a:lnTo>
                  <a:pt x="185547" y="184433"/>
                </a:lnTo>
                <a:lnTo>
                  <a:pt x="252150" y="201483"/>
                </a:lnTo>
                <a:lnTo>
                  <a:pt x="281273" y="210232"/>
                </a:lnTo>
                <a:lnTo>
                  <a:pt x="325374" y="228218"/>
                </a:lnTo>
                <a:lnTo>
                  <a:pt x="368861" y="263098"/>
                </a:lnTo>
                <a:lnTo>
                  <a:pt x="394287" y="313467"/>
                </a:lnTo>
                <a:lnTo>
                  <a:pt x="399161" y="356235"/>
                </a:lnTo>
                <a:lnTo>
                  <a:pt x="397706" y="377027"/>
                </a:lnTo>
                <a:lnTo>
                  <a:pt x="386034" y="416563"/>
                </a:lnTo>
                <a:lnTo>
                  <a:pt x="362842" y="452570"/>
                </a:lnTo>
                <a:lnTo>
                  <a:pt x="329608" y="479950"/>
                </a:lnTo>
                <a:lnTo>
                  <a:pt x="286629" y="497927"/>
                </a:lnTo>
                <a:lnTo>
                  <a:pt x="233237" y="506880"/>
                </a:lnTo>
                <a:lnTo>
                  <a:pt x="202564" y="508000"/>
                </a:lnTo>
                <a:lnTo>
                  <a:pt x="158753" y="505309"/>
                </a:lnTo>
                <a:lnTo>
                  <a:pt x="120300" y="497236"/>
                </a:lnTo>
                <a:lnTo>
                  <a:pt x="59562" y="464947"/>
                </a:lnTo>
                <a:lnTo>
                  <a:pt x="19780" y="412067"/>
                </a:lnTo>
                <a:lnTo>
                  <a:pt x="0" y="339471"/>
                </a:lnTo>
                <a:lnTo>
                  <a:pt x="96520" y="330200"/>
                </a:lnTo>
                <a:lnTo>
                  <a:pt x="101947" y="352815"/>
                </a:lnTo>
                <a:lnTo>
                  <a:pt x="109648" y="372252"/>
                </a:lnTo>
                <a:lnTo>
                  <a:pt x="146252" y="411448"/>
                </a:lnTo>
                <a:lnTo>
                  <a:pt x="203581" y="424306"/>
                </a:lnTo>
                <a:lnTo>
                  <a:pt x="226085" y="423025"/>
                </a:lnTo>
                <a:lnTo>
                  <a:pt x="275717" y="403987"/>
                </a:lnTo>
                <a:lnTo>
                  <a:pt x="298576" y="369732"/>
                </a:lnTo>
                <a:lnTo>
                  <a:pt x="300100" y="356615"/>
                </a:lnTo>
                <a:lnTo>
                  <a:pt x="299458" y="348206"/>
                </a:lnTo>
                <a:lnTo>
                  <a:pt x="275828" y="315547"/>
                </a:lnTo>
                <a:lnTo>
                  <a:pt x="225647" y="297291"/>
                </a:lnTo>
                <a:lnTo>
                  <a:pt x="174878" y="284225"/>
                </a:lnTo>
                <a:lnTo>
                  <a:pt x="137965" y="273823"/>
                </a:lnTo>
                <a:lnTo>
                  <a:pt x="82045" y="249543"/>
                </a:lnTo>
                <a:lnTo>
                  <a:pt x="43229" y="214326"/>
                </a:lnTo>
                <a:lnTo>
                  <a:pt x="20611" y="164935"/>
                </a:lnTo>
                <a:lnTo>
                  <a:pt x="17780" y="136905"/>
                </a:lnTo>
                <a:lnTo>
                  <a:pt x="19111" y="118451"/>
                </a:lnTo>
                <a:lnTo>
                  <a:pt x="38988" y="66801"/>
                </a:lnTo>
                <a:lnTo>
                  <a:pt x="64992" y="38004"/>
                </a:lnTo>
                <a:lnTo>
                  <a:pt x="100330" y="17017"/>
                </a:lnTo>
                <a:lnTo>
                  <a:pt x="144462" y="4270"/>
                </a:lnTo>
                <a:lnTo>
                  <a:pt x="169660" y="1069"/>
                </a:lnTo>
                <a:lnTo>
                  <a:pt x="19697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45755" y="1511935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5" h="100330">
                <a:moveTo>
                  <a:pt x="46227" y="0"/>
                </a:moveTo>
                <a:lnTo>
                  <a:pt x="151765" y="0"/>
                </a:lnTo>
                <a:lnTo>
                  <a:pt x="59690" y="100075"/>
                </a:lnTo>
                <a:lnTo>
                  <a:pt x="0" y="100075"/>
                </a:lnTo>
                <a:lnTo>
                  <a:pt x="4622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93054" y="1511935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4" h="100330">
                <a:moveTo>
                  <a:pt x="46228" y="0"/>
                </a:moveTo>
                <a:lnTo>
                  <a:pt x="151765" y="0"/>
                </a:lnTo>
                <a:lnTo>
                  <a:pt x="59690" y="100075"/>
                </a:lnTo>
                <a:lnTo>
                  <a:pt x="0" y="100075"/>
                </a:lnTo>
                <a:lnTo>
                  <a:pt x="4622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50079" y="2942844"/>
            <a:ext cx="4080510" cy="5280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66716" y="2454782"/>
            <a:ext cx="4048760" cy="5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55635" y="2577592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4" h="182244">
                <a:moveTo>
                  <a:pt x="66294" y="0"/>
                </a:moveTo>
                <a:lnTo>
                  <a:pt x="0" y="182245"/>
                </a:lnTo>
                <a:lnTo>
                  <a:pt x="133985" y="182245"/>
                </a:lnTo>
                <a:lnTo>
                  <a:pt x="6629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88635" y="2577592"/>
            <a:ext cx="133985" cy="182245"/>
          </a:xfrm>
          <a:custGeom>
            <a:avLst/>
            <a:gdLst/>
            <a:ahLst/>
            <a:cxnLst/>
            <a:rect l="l" t="t" r="r" b="b"/>
            <a:pathLst>
              <a:path w="133985" h="182244">
                <a:moveTo>
                  <a:pt x="66293" y="0"/>
                </a:moveTo>
                <a:lnTo>
                  <a:pt x="0" y="182245"/>
                </a:lnTo>
                <a:lnTo>
                  <a:pt x="133985" y="182245"/>
                </a:lnTo>
                <a:lnTo>
                  <a:pt x="6629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65903" y="2546223"/>
            <a:ext cx="210185" cy="325120"/>
          </a:xfrm>
          <a:custGeom>
            <a:avLst/>
            <a:gdLst/>
            <a:ahLst/>
            <a:cxnLst/>
            <a:rect l="l" t="t" r="r" b="b"/>
            <a:pathLst>
              <a:path w="210185" h="325119">
                <a:moveTo>
                  <a:pt x="0" y="0"/>
                </a:moveTo>
                <a:lnTo>
                  <a:pt x="0" y="325119"/>
                </a:lnTo>
                <a:lnTo>
                  <a:pt x="73913" y="325119"/>
                </a:lnTo>
                <a:lnTo>
                  <a:pt x="123241" y="322494"/>
                </a:lnTo>
                <a:lnTo>
                  <a:pt x="165486" y="306669"/>
                </a:lnTo>
                <a:lnTo>
                  <a:pt x="194492" y="267934"/>
                </a:lnTo>
                <a:lnTo>
                  <a:pt x="207438" y="213645"/>
                </a:lnTo>
                <a:lnTo>
                  <a:pt x="209931" y="162687"/>
                </a:lnTo>
                <a:lnTo>
                  <a:pt x="209309" y="135872"/>
                </a:lnTo>
                <a:lnTo>
                  <a:pt x="204305" y="92196"/>
                </a:lnTo>
                <a:lnTo>
                  <a:pt x="187801" y="48164"/>
                </a:lnTo>
                <a:lnTo>
                  <a:pt x="162057" y="19879"/>
                </a:lnTo>
                <a:lnTo>
                  <a:pt x="125857" y="4699"/>
                </a:lnTo>
                <a:lnTo>
                  <a:pt x="72314" y="287"/>
                </a:lnTo>
                <a:lnTo>
                  <a:pt x="4445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03365" y="2467101"/>
            <a:ext cx="346075" cy="487045"/>
          </a:xfrm>
          <a:custGeom>
            <a:avLst/>
            <a:gdLst/>
            <a:ahLst/>
            <a:cxnLst/>
            <a:rect l="l" t="t" r="r" b="b"/>
            <a:pathLst>
              <a:path w="346075" h="487044">
                <a:moveTo>
                  <a:pt x="0" y="0"/>
                </a:moveTo>
                <a:lnTo>
                  <a:pt x="99059" y="0"/>
                </a:lnTo>
                <a:lnTo>
                  <a:pt x="99059" y="404240"/>
                </a:lnTo>
                <a:lnTo>
                  <a:pt x="345566" y="404240"/>
                </a:lnTo>
                <a:lnTo>
                  <a:pt x="345566" y="486918"/>
                </a:lnTo>
                <a:lnTo>
                  <a:pt x="0" y="4869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66457" y="2459863"/>
            <a:ext cx="110871" cy="212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124063" y="2463164"/>
            <a:ext cx="391795" cy="499745"/>
          </a:xfrm>
          <a:custGeom>
            <a:avLst/>
            <a:gdLst/>
            <a:ahLst/>
            <a:cxnLst/>
            <a:rect l="l" t="t" r="r" b="b"/>
            <a:pathLst>
              <a:path w="391795" h="499744">
                <a:moveTo>
                  <a:pt x="0" y="0"/>
                </a:moveTo>
                <a:lnTo>
                  <a:pt x="99059" y="0"/>
                </a:lnTo>
                <a:lnTo>
                  <a:pt x="99059" y="265811"/>
                </a:lnTo>
                <a:lnTo>
                  <a:pt x="99296" y="294667"/>
                </a:lnTo>
                <a:lnTo>
                  <a:pt x="101149" y="335712"/>
                </a:lnTo>
                <a:lnTo>
                  <a:pt x="113537" y="374999"/>
                </a:lnTo>
                <a:lnTo>
                  <a:pt x="146119" y="404240"/>
                </a:lnTo>
                <a:lnTo>
                  <a:pt x="198500" y="414527"/>
                </a:lnTo>
                <a:lnTo>
                  <a:pt x="218336" y="413454"/>
                </a:lnTo>
                <a:lnTo>
                  <a:pt x="262127" y="397256"/>
                </a:lnTo>
                <a:lnTo>
                  <a:pt x="287908" y="354964"/>
                </a:lnTo>
                <a:lnTo>
                  <a:pt x="291963" y="298600"/>
                </a:lnTo>
                <a:lnTo>
                  <a:pt x="292226" y="271525"/>
                </a:lnTo>
                <a:lnTo>
                  <a:pt x="292226" y="0"/>
                </a:lnTo>
                <a:lnTo>
                  <a:pt x="391413" y="0"/>
                </a:lnTo>
                <a:lnTo>
                  <a:pt x="391413" y="257810"/>
                </a:lnTo>
                <a:lnTo>
                  <a:pt x="390913" y="298765"/>
                </a:lnTo>
                <a:lnTo>
                  <a:pt x="386913" y="361197"/>
                </a:lnTo>
                <a:lnTo>
                  <a:pt x="378501" y="400224"/>
                </a:lnTo>
                <a:lnTo>
                  <a:pt x="353694" y="444373"/>
                </a:lnTo>
                <a:lnTo>
                  <a:pt x="313154" y="476287"/>
                </a:lnTo>
                <a:lnTo>
                  <a:pt x="276558" y="490878"/>
                </a:lnTo>
                <a:lnTo>
                  <a:pt x="229314" y="498308"/>
                </a:lnTo>
                <a:lnTo>
                  <a:pt x="201548" y="499237"/>
                </a:lnTo>
                <a:lnTo>
                  <a:pt x="168521" y="498215"/>
                </a:lnTo>
                <a:lnTo>
                  <a:pt x="115181" y="490075"/>
                </a:lnTo>
                <a:lnTo>
                  <a:pt x="77648" y="474267"/>
                </a:lnTo>
                <a:lnTo>
                  <a:pt x="37464" y="440817"/>
                </a:lnTo>
                <a:lnTo>
                  <a:pt x="13890" y="400454"/>
                </a:lnTo>
                <a:lnTo>
                  <a:pt x="5411" y="362761"/>
                </a:lnTo>
                <a:lnTo>
                  <a:pt x="597" y="300519"/>
                </a:lnTo>
                <a:lnTo>
                  <a:pt x="0" y="26187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79486" y="2463164"/>
            <a:ext cx="492759" cy="490855"/>
          </a:xfrm>
          <a:custGeom>
            <a:avLst/>
            <a:gdLst/>
            <a:ahLst/>
            <a:cxnLst/>
            <a:rect l="l" t="t" r="r" b="b"/>
            <a:pathLst>
              <a:path w="492759" h="490855">
                <a:moveTo>
                  <a:pt x="191262" y="0"/>
                </a:moveTo>
                <a:lnTo>
                  <a:pt x="296037" y="0"/>
                </a:lnTo>
                <a:lnTo>
                  <a:pt x="492633" y="490855"/>
                </a:lnTo>
                <a:lnTo>
                  <a:pt x="384810" y="490855"/>
                </a:lnTo>
                <a:lnTo>
                  <a:pt x="341884" y="379349"/>
                </a:lnTo>
                <a:lnTo>
                  <a:pt x="145669" y="379349"/>
                </a:lnTo>
                <a:lnTo>
                  <a:pt x="105156" y="490855"/>
                </a:lnTo>
                <a:lnTo>
                  <a:pt x="0" y="490855"/>
                </a:lnTo>
                <a:lnTo>
                  <a:pt x="19126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72197" y="2463164"/>
            <a:ext cx="373380" cy="490855"/>
          </a:xfrm>
          <a:custGeom>
            <a:avLst/>
            <a:gdLst/>
            <a:ahLst/>
            <a:cxnLst/>
            <a:rect l="l" t="t" r="r" b="b"/>
            <a:pathLst>
              <a:path w="373379" h="490855">
                <a:moveTo>
                  <a:pt x="0" y="0"/>
                </a:moveTo>
                <a:lnTo>
                  <a:pt x="363981" y="0"/>
                </a:lnTo>
                <a:lnTo>
                  <a:pt x="363981" y="83058"/>
                </a:lnTo>
                <a:lnTo>
                  <a:pt x="99059" y="83058"/>
                </a:lnTo>
                <a:lnTo>
                  <a:pt x="99059" y="191897"/>
                </a:lnTo>
                <a:lnTo>
                  <a:pt x="345567" y="191897"/>
                </a:lnTo>
                <a:lnTo>
                  <a:pt x="345567" y="274574"/>
                </a:lnTo>
                <a:lnTo>
                  <a:pt x="99059" y="274574"/>
                </a:lnTo>
                <a:lnTo>
                  <a:pt x="99059" y="408177"/>
                </a:lnTo>
                <a:lnTo>
                  <a:pt x="373379" y="408177"/>
                </a:lnTo>
                <a:lnTo>
                  <a:pt x="373379" y="490855"/>
                </a:lnTo>
                <a:lnTo>
                  <a:pt x="0" y="4908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58714" y="2463164"/>
            <a:ext cx="389890" cy="490855"/>
          </a:xfrm>
          <a:custGeom>
            <a:avLst/>
            <a:gdLst/>
            <a:ahLst/>
            <a:cxnLst/>
            <a:rect l="l" t="t" r="r" b="b"/>
            <a:pathLst>
              <a:path w="389889" h="490855">
                <a:moveTo>
                  <a:pt x="0" y="0"/>
                </a:moveTo>
                <a:lnTo>
                  <a:pt x="96393" y="0"/>
                </a:lnTo>
                <a:lnTo>
                  <a:pt x="297307" y="327787"/>
                </a:lnTo>
                <a:lnTo>
                  <a:pt x="297307" y="0"/>
                </a:lnTo>
                <a:lnTo>
                  <a:pt x="389382" y="0"/>
                </a:lnTo>
                <a:lnTo>
                  <a:pt x="389382" y="490855"/>
                </a:lnTo>
                <a:lnTo>
                  <a:pt x="289940" y="490855"/>
                </a:lnTo>
                <a:lnTo>
                  <a:pt x="92075" y="170687"/>
                </a:lnTo>
                <a:lnTo>
                  <a:pt x="92075" y="490855"/>
                </a:lnTo>
                <a:lnTo>
                  <a:pt x="0" y="4908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12486" y="2463164"/>
            <a:ext cx="492759" cy="490855"/>
          </a:xfrm>
          <a:custGeom>
            <a:avLst/>
            <a:gdLst/>
            <a:ahLst/>
            <a:cxnLst/>
            <a:rect l="l" t="t" r="r" b="b"/>
            <a:pathLst>
              <a:path w="492760" h="490855">
                <a:moveTo>
                  <a:pt x="191262" y="0"/>
                </a:moveTo>
                <a:lnTo>
                  <a:pt x="296037" y="0"/>
                </a:lnTo>
                <a:lnTo>
                  <a:pt x="492633" y="490855"/>
                </a:lnTo>
                <a:lnTo>
                  <a:pt x="384810" y="490855"/>
                </a:lnTo>
                <a:lnTo>
                  <a:pt x="341884" y="379349"/>
                </a:lnTo>
                <a:lnTo>
                  <a:pt x="145668" y="379349"/>
                </a:lnTo>
                <a:lnTo>
                  <a:pt x="105155" y="490855"/>
                </a:lnTo>
                <a:lnTo>
                  <a:pt x="0" y="490855"/>
                </a:lnTo>
                <a:lnTo>
                  <a:pt x="19126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66716" y="2463164"/>
            <a:ext cx="412115" cy="490855"/>
          </a:xfrm>
          <a:custGeom>
            <a:avLst/>
            <a:gdLst/>
            <a:ahLst/>
            <a:cxnLst/>
            <a:rect l="l" t="t" r="r" b="b"/>
            <a:pathLst>
              <a:path w="412114" h="490855">
                <a:moveTo>
                  <a:pt x="0" y="0"/>
                </a:moveTo>
                <a:lnTo>
                  <a:pt x="181229" y="0"/>
                </a:lnTo>
                <a:lnTo>
                  <a:pt x="210012" y="575"/>
                </a:lnTo>
                <a:lnTo>
                  <a:pt x="256720" y="5250"/>
                </a:lnTo>
                <a:lnTo>
                  <a:pt x="295411" y="16942"/>
                </a:lnTo>
                <a:lnTo>
                  <a:pt x="332420" y="39508"/>
                </a:lnTo>
                <a:lnTo>
                  <a:pt x="363116" y="71675"/>
                </a:lnTo>
                <a:lnTo>
                  <a:pt x="386548" y="111490"/>
                </a:lnTo>
                <a:lnTo>
                  <a:pt x="402552" y="158998"/>
                </a:lnTo>
                <a:lnTo>
                  <a:pt x="410604" y="216961"/>
                </a:lnTo>
                <a:lnTo>
                  <a:pt x="411607" y="250062"/>
                </a:lnTo>
                <a:lnTo>
                  <a:pt x="410656" y="279378"/>
                </a:lnTo>
                <a:lnTo>
                  <a:pt x="403088" y="331626"/>
                </a:lnTo>
                <a:lnTo>
                  <a:pt x="386278" y="380085"/>
                </a:lnTo>
                <a:lnTo>
                  <a:pt x="359989" y="423467"/>
                </a:lnTo>
                <a:lnTo>
                  <a:pt x="329916" y="453205"/>
                </a:lnTo>
                <a:lnTo>
                  <a:pt x="295106" y="472775"/>
                </a:lnTo>
                <a:lnTo>
                  <a:pt x="256482" y="485014"/>
                </a:lnTo>
                <a:lnTo>
                  <a:pt x="212615" y="490210"/>
                </a:lnTo>
                <a:lnTo>
                  <a:pt x="186562" y="490855"/>
                </a:lnTo>
                <a:lnTo>
                  <a:pt x="0" y="49085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7852" y="2454782"/>
            <a:ext cx="399415" cy="508000"/>
          </a:xfrm>
          <a:custGeom>
            <a:avLst/>
            <a:gdLst/>
            <a:ahLst/>
            <a:cxnLst/>
            <a:rect l="l" t="t" r="r" b="b"/>
            <a:pathLst>
              <a:path w="399414" h="508000">
                <a:moveTo>
                  <a:pt x="196976" y="0"/>
                </a:moveTo>
                <a:lnTo>
                  <a:pt x="240315" y="2526"/>
                </a:lnTo>
                <a:lnTo>
                  <a:pt x="277939" y="10112"/>
                </a:lnTo>
                <a:lnTo>
                  <a:pt x="336042" y="40512"/>
                </a:lnTo>
                <a:lnTo>
                  <a:pt x="371649" y="87788"/>
                </a:lnTo>
                <a:lnTo>
                  <a:pt x="385063" y="148589"/>
                </a:lnTo>
                <a:lnTo>
                  <a:pt x="286003" y="153034"/>
                </a:lnTo>
                <a:lnTo>
                  <a:pt x="281934" y="135413"/>
                </a:lnTo>
                <a:lnTo>
                  <a:pt x="276018" y="120459"/>
                </a:lnTo>
                <a:lnTo>
                  <a:pt x="246913" y="91311"/>
                </a:lnTo>
                <a:lnTo>
                  <a:pt x="195961" y="82041"/>
                </a:lnTo>
                <a:lnTo>
                  <a:pt x="175508" y="83141"/>
                </a:lnTo>
                <a:lnTo>
                  <a:pt x="128270" y="99821"/>
                </a:lnTo>
                <a:lnTo>
                  <a:pt x="112522" y="130175"/>
                </a:lnTo>
                <a:lnTo>
                  <a:pt x="113448" y="138606"/>
                </a:lnTo>
                <a:lnTo>
                  <a:pt x="140017" y="167999"/>
                </a:lnTo>
                <a:lnTo>
                  <a:pt x="185547" y="184433"/>
                </a:lnTo>
                <a:lnTo>
                  <a:pt x="252150" y="201483"/>
                </a:lnTo>
                <a:lnTo>
                  <a:pt x="281273" y="210232"/>
                </a:lnTo>
                <a:lnTo>
                  <a:pt x="325374" y="228218"/>
                </a:lnTo>
                <a:lnTo>
                  <a:pt x="368861" y="263098"/>
                </a:lnTo>
                <a:lnTo>
                  <a:pt x="394287" y="313467"/>
                </a:lnTo>
                <a:lnTo>
                  <a:pt x="399161" y="356234"/>
                </a:lnTo>
                <a:lnTo>
                  <a:pt x="397706" y="377027"/>
                </a:lnTo>
                <a:lnTo>
                  <a:pt x="386034" y="416563"/>
                </a:lnTo>
                <a:lnTo>
                  <a:pt x="362842" y="452570"/>
                </a:lnTo>
                <a:lnTo>
                  <a:pt x="329608" y="479950"/>
                </a:lnTo>
                <a:lnTo>
                  <a:pt x="286629" y="497927"/>
                </a:lnTo>
                <a:lnTo>
                  <a:pt x="233237" y="506880"/>
                </a:lnTo>
                <a:lnTo>
                  <a:pt x="202564" y="508000"/>
                </a:lnTo>
                <a:lnTo>
                  <a:pt x="158753" y="505309"/>
                </a:lnTo>
                <a:lnTo>
                  <a:pt x="120300" y="497236"/>
                </a:lnTo>
                <a:lnTo>
                  <a:pt x="59562" y="464946"/>
                </a:lnTo>
                <a:lnTo>
                  <a:pt x="19780" y="412067"/>
                </a:lnTo>
                <a:lnTo>
                  <a:pt x="0" y="339470"/>
                </a:lnTo>
                <a:lnTo>
                  <a:pt x="96520" y="330200"/>
                </a:lnTo>
                <a:lnTo>
                  <a:pt x="101947" y="352815"/>
                </a:lnTo>
                <a:lnTo>
                  <a:pt x="109648" y="372252"/>
                </a:lnTo>
                <a:lnTo>
                  <a:pt x="146252" y="411448"/>
                </a:lnTo>
                <a:lnTo>
                  <a:pt x="203581" y="424306"/>
                </a:lnTo>
                <a:lnTo>
                  <a:pt x="226085" y="423025"/>
                </a:lnTo>
                <a:lnTo>
                  <a:pt x="275717" y="403987"/>
                </a:lnTo>
                <a:lnTo>
                  <a:pt x="298576" y="369732"/>
                </a:lnTo>
                <a:lnTo>
                  <a:pt x="300100" y="356615"/>
                </a:lnTo>
                <a:lnTo>
                  <a:pt x="299458" y="348206"/>
                </a:lnTo>
                <a:lnTo>
                  <a:pt x="275828" y="315547"/>
                </a:lnTo>
                <a:lnTo>
                  <a:pt x="225647" y="297291"/>
                </a:lnTo>
                <a:lnTo>
                  <a:pt x="174878" y="284225"/>
                </a:lnTo>
                <a:lnTo>
                  <a:pt x="137965" y="273823"/>
                </a:lnTo>
                <a:lnTo>
                  <a:pt x="82045" y="249543"/>
                </a:lnTo>
                <a:lnTo>
                  <a:pt x="43229" y="214326"/>
                </a:lnTo>
                <a:lnTo>
                  <a:pt x="20611" y="164935"/>
                </a:lnTo>
                <a:lnTo>
                  <a:pt x="17780" y="136905"/>
                </a:lnTo>
                <a:lnTo>
                  <a:pt x="19111" y="118451"/>
                </a:lnTo>
                <a:lnTo>
                  <a:pt x="38988" y="66801"/>
                </a:lnTo>
                <a:lnTo>
                  <a:pt x="64992" y="38004"/>
                </a:lnTo>
                <a:lnTo>
                  <a:pt x="100330" y="17017"/>
                </a:lnTo>
                <a:lnTo>
                  <a:pt x="144462" y="4270"/>
                </a:lnTo>
                <a:lnTo>
                  <a:pt x="169660" y="1069"/>
                </a:lnTo>
                <a:lnTo>
                  <a:pt x="19697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585975" y="3807028"/>
            <a:ext cx="7339330" cy="205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sz="2000" b="1" dirty="0">
                <a:solidFill>
                  <a:srgbClr val="FF6600"/>
                </a:solidFill>
                <a:latin typeface="Arial"/>
                <a:cs typeface="Arial"/>
              </a:rPr>
              <a:t>ON ECOUTE </a:t>
            </a:r>
            <a:r>
              <a:rPr sz="2000" b="1" spc="-5" dirty="0">
                <a:solidFill>
                  <a:srgbClr val="FF6600"/>
                </a:solidFill>
                <a:latin typeface="Arial"/>
                <a:cs typeface="Arial"/>
              </a:rPr>
              <a:t>ET </a:t>
            </a:r>
            <a:r>
              <a:rPr sz="2000" b="1" dirty="0">
                <a:solidFill>
                  <a:srgbClr val="FF6600"/>
                </a:solidFill>
                <a:latin typeface="Arial"/>
                <a:cs typeface="Arial"/>
              </a:rPr>
              <a:t>RESPECTE LES CONSIGNES POUR NE</a:t>
            </a:r>
            <a:r>
              <a:rPr sz="2000" b="1" spc="-8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6600"/>
                </a:solidFill>
                <a:latin typeface="Arial"/>
                <a:cs typeface="Arial"/>
              </a:rPr>
              <a:t>PAS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2000" b="1" dirty="0">
                <a:solidFill>
                  <a:srgbClr val="FF6600"/>
                </a:solidFill>
                <a:latin typeface="Arial"/>
                <a:cs typeface="Arial"/>
              </a:rPr>
              <a:t>SE METTRE </a:t>
            </a:r>
            <a:r>
              <a:rPr sz="2000" b="1" spc="-5" dirty="0">
                <a:solidFill>
                  <a:srgbClr val="FF6600"/>
                </a:solidFill>
                <a:latin typeface="Arial"/>
                <a:cs typeface="Arial"/>
              </a:rPr>
              <a:t>EN</a:t>
            </a:r>
            <a:r>
              <a:rPr sz="2000" b="1" spc="-1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6600"/>
                </a:solidFill>
                <a:latin typeface="Arial"/>
                <a:cs typeface="Arial"/>
              </a:rPr>
              <a:t>DANGER</a:t>
            </a:r>
            <a:endParaRPr sz="2000">
              <a:latin typeface="Arial"/>
              <a:cs typeface="Arial"/>
            </a:endParaRPr>
          </a:p>
          <a:p>
            <a:pPr marL="12700" marR="1193165">
              <a:lnSpc>
                <a:spcPts val="2930"/>
              </a:lnSpc>
              <a:spcBef>
                <a:spcPts val="170"/>
              </a:spcBef>
            </a:pPr>
            <a:r>
              <a:rPr sz="2000" b="1" dirty="0">
                <a:solidFill>
                  <a:srgbClr val="FF6600"/>
                </a:solidFill>
                <a:latin typeface="Arial"/>
                <a:cs typeface="Arial"/>
              </a:rPr>
              <a:t>ON </a:t>
            </a:r>
            <a:r>
              <a:rPr sz="2000" b="1" spc="-5" dirty="0">
                <a:solidFill>
                  <a:srgbClr val="FF6600"/>
                </a:solidFill>
                <a:latin typeface="Arial"/>
                <a:cs typeface="Arial"/>
              </a:rPr>
              <a:t>N’ENFONCE </a:t>
            </a:r>
            <a:r>
              <a:rPr sz="2000" b="1" spc="-50" dirty="0">
                <a:solidFill>
                  <a:srgbClr val="FF6600"/>
                </a:solidFill>
                <a:latin typeface="Arial"/>
                <a:cs typeface="Arial"/>
              </a:rPr>
              <a:t>PAS </a:t>
            </a:r>
            <a:r>
              <a:rPr sz="2000" b="1" dirty="0">
                <a:solidFill>
                  <a:srgbClr val="FF6600"/>
                </a:solidFill>
                <a:latin typeface="Arial"/>
                <a:cs typeface="Arial"/>
              </a:rPr>
              <a:t>UN CAMARADE SOUS </a:t>
            </a:r>
            <a:r>
              <a:rPr sz="2000" b="1" spc="-25" dirty="0">
                <a:solidFill>
                  <a:srgbClr val="FF6600"/>
                </a:solidFill>
                <a:latin typeface="Arial"/>
                <a:cs typeface="Arial"/>
              </a:rPr>
              <a:t>L’EAU  </a:t>
            </a:r>
            <a:r>
              <a:rPr sz="2000" b="1" dirty="0">
                <a:solidFill>
                  <a:srgbClr val="FF6600"/>
                </a:solidFill>
                <a:latin typeface="Arial"/>
                <a:cs typeface="Arial"/>
              </a:rPr>
              <a:t>ON </a:t>
            </a:r>
            <a:r>
              <a:rPr sz="2000" b="1" spc="-5" dirty="0">
                <a:solidFill>
                  <a:srgbClr val="FF6600"/>
                </a:solidFill>
                <a:latin typeface="Arial"/>
                <a:cs typeface="Arial"/>
              </a:rPr>
              <a:t>SURVEILLE </a:t>
            </a:r>
            <a:r>
              <a:rPr sz="2000" b="1" dirty="0">
                <a:solidFill>
                  <a:srgbClr val="FF6600"/>
                </a:solidFill>
                <a:latin typeface="Arial"/>
                <a:cs typeface="Arial"/>
              </a:rPr>
              <a:t>LES</a:t>
            </a:r>
            <a:r>
              <a:rPr sz="2000" b="1" spc="-9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6600"/>
                </a:solidFill>
                <a:latin typeface="Arial"/>
                <a:cs typeface="Arial"/>
              </a:rPr>
              <a:t>AUTRES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000" b="1" dirty="0">
                <a:solidFill>
                  <a:srgbClr val="FF6600"/>
                </a:solidFill>
                <a:latin typeface="Arial"/>
                <a:cs typeface="Arial"/>
              </a:rPr>
              <a:t>ON </a:t>
            </a:r>
            <a:r>
              <a:rPr sz="2000" b="1" spc="-30" dirty="0">
                <a:solidFill>
                  <a:srgbClr val="FF6600"/>
                </a:solidFill>
                <a:latin typeface="Arial"/>
                <a:cs typeface="Arial"/>
              </a:rPr>
              <a:t>FAIT </a:t>
            </a:r>
            <a:r>
              <a:rPr sz="2000" b="1" spc="-20" dirty="0">
                <a:solidFill>
                  <a:srgbClr val="FF6600"/>
                </a:solidFill>
                <a:latin typeface="Arial"/>
                <a:cs typeface="Arial"/>
              </a:rPr>
              <a:t>ATTENTION </a:t>
            </a:r>
            <a:r>
              <a:rPr sz="2000" b="1" spc="5" dirty="0">
                <a:solidFill>
                  <a:srgbClr val="FF6600"/>
                </a:solidFill>
                <a:latin typeface="Arial"/>
                <a:cs typeface="Arial"/>
              </a:rPr>
              <a:t>QUAND </a:t>
            </a:r>
            <a:r>
              <a:rPr sz="2000" b="1" dirty="0">
                <a:solidFill>
                  <a:srgbClr val="FF6600"/>
                </a:solidFill>
                <a:latin typeface="Arial"/>
                <a:cs typeface="Arial"/>
              </a:rPr>
              <a:t>ON </a:t>
            </a:r>
            <a:r>
              <a:rPr sz="2000" b="1" spc="-5" dirty="0">
                <a:solidFill>
                  <a:srgbClr val="FF6600"/>
                </a:solidFill>
                <a:latin typeface="Arial"/>
                <a:cs typeface="Arial"/>
              </a:rPr>
              <a:t>ENTRE </a:t>
            </a:r>
            <a:r>
              <a:rPr sz="2000" b="1" dirty="0">
                <a:solidFill>
                  <a:srgbClr val="FF6600"/>
                </a:solidFill>
                <a:latin typeface="Arial"/>
                <a:cs typeface="Arial"/>
              </a:rPr>
              <a:t>DANS</a:t>
            </a:r>
            <a:r>
              <a:rPr sz="2000" b="1" spc="-13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6600"/>
                </a:solidFill>
                <a:latin typeface="Arial"/>
                <a:cs typeface="Arial"/>
              </a:rPr>
              <a:t>L’EAU</a:t>
            </a:r>
            <a:endParaRPr sz="2000">
              <a:latin typeface="Arial"/>
              <a:cs typeface="Arial"/>
            </a:endParaRPr>
          </a:p>
          <a:p>
            <a:pPr marL="1468120">
              <a:lnSpc>
                <a:spcPct val="100000"/>
              </a:lnSpc>
              <a:spcBef>
                <a:spcPts val="520"/>
              </a:spcBef>
            </a:pPr>
            <a:r>
              <a:rPr sz="2000" b="1" dirty="0">
                <a:solidFill>
                  <a:srgbClr val="FF6600"/>
                </a:solidFill>
                <a:latin typeface="Arial"/>
                <a:cs typeface="Arial"/>
              </a:rPr>
              <a:t>(ON </a:t>
            </a:r>
            <a:r>
              <a:rPr sz="2000" b="1" spc="-5" dirty="0">
                <a:solidFill>
                  <a:srgbClr val="FF6600"/>
                </a:solidFill>
                <a:latin typeface="Arial"/>
                <a:cs typeface="Arial"/>
              </a:rPr>
              <a:t>GLISSE, </a:t>
            </a:r>
            <a:r>
              <a:rPr sz="2000" b="1" dirty="0">
                <a:solidFill>
                  <a:srgbClr val="FF6600"/>
                </a:solidFill>
                <a:latin typeface="Arial"/>
                <a:cs typeface="Arial"/>
              </a:rPr>
              <a:t>ON SAUTE, ON</a:t>
            </a:r>
            <a:r>
              <a:rPr sz="2000" b="1" spc="-7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6600"/>
                </a:solidFill>
                <a:latin typeface="Arial"/>
                <a:cs typeface="Arial"/>
              </a:rPr>
              <a:t>PLONGE)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644653" y="1922782"/>
            <a:ext cx="1766182" cy="17964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0747" y="943483"/>
            <a:ext cx="3878199" cy="62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69072" y="1154811"/>
            <a:ext cx="210185" cy="325120"/>
          </a:xfrm>
          <a:custGeom>
            <a:avLst/>
            <a:gdLst/>
            <a:ahLst/>
            <a:cxnLst/>
            <a:rect l="l" t="t" r="r" b="b"/>
            <a:pathLst>
              <a:path w="210184" h="325119">
                <a:moveTo>
                  <a:pt x="0" y="0"/>
                </a:moveTo>
                <a:lnTo>
                  <a:pt x="0" y="325119"/>
                </a:lnTo>
                <a:lnTo>
                  <a:pt x="74041" y="325119"/>
                </a:lnTo>
                <a:lnTo>
                  <a:pt x="123315" y="322494"/>
                </a:lnTo>
                <a:lnTo>
                  <a:pt x="165488" y="306687"/>
                </a:lnTo>
                <a:lnTo>
                  <a:pt x="194492" y="267934"/>
                </a:lnTo>
                <a:lnTo>
                  <a:pt x="207438" y="213645"/>
                </a:lnTo>
                <a:lnTo>
                  <a:pt x="209930" y="162687"/>
                </a:lnTo>
                <a:lnTo>
                  <a:pt x="209309" y="135925"/>
                </a:lnTo>
                <a:lnTo>
                  <a:pt x="204305" y="92213"/>
                </a:lnTo>
                <a:lnTo>
                  <a:pt x="187864" y="48180"/>
                </a:lnTo>
                <a:lnTo>
                  <a:pt x="162165" y="19950"/>
                </a:lnTo>
                <a:lnTo>
                  <a:pt x="125856" y="4699"/>
                </a:lnTo>
                <a:lnTo>
                  <a:pt x="72368" y="287"/>
                </a:lnTo>
                <a:lnTo>
                  <a:pt x="4457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55235" y="1150238"/>
            <a:ext cx="209423" cy="133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2789" y="943483"/>
            <a:ext cx="151765" cy="100330"/>
          </a:xfrm>
          <a:custGeom>
            <a:avLst/>
            <a:gdLst/>
            <a:ahLst/>
            <a:cxnLst/>
            <a:rect l="l" t="t" r="r" b="b"/>
            <a:pathLst>
              <a:path w="151764" h="100330">
                <a:moveTo>
                  <a:pt x="0" y="0"/>
                </a:moveTo>
                <a:lnTo>
                  <a:pt x="105410" y="0"/>
                </a:lnTo>
                <a:lnTo>
                  <a:pt x="151637" y="100202"/>
                </a:lnTo>
                <a:lnTo>
                  <a:pt x="92328" y="10020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3701" y="1886330"/>
            <a:ext cx="6412230" cy="507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7809" y="1971039"/>
            <a:ext cx="271780" cy="338455"/>
          </a:xfrm>
          <a:custGeom>
            <a:avLst/>
            <a:gdLst/>
            <a:ahLst/>
            <a:cxnLst/>
            <a:rect l="l" t="t" r="r" b="b"/>
            <a:pathLst>
              <a:path w="271779" h="338455">
                <a:moveTo>
                  <a:pt x="136270" y="0"/>
                </a:moveTo>
                <a:lnTo>
                  <a:pt x="80978" y="10540"/>
                </a:lnTo>
                <a:lnTo>
                  <a:pt x="37591" y="42037"/>
                </a:lnTo>
                <a:lnTo>
                  <a:pt x="9413" y="94742"/>
                </a:lnTo>
                <a:lnTo>
                  <a:pt x="0" y="168783"/>
                </a:lnTo>
                <a:lnTo>
                  <a:pt x="2405" y="207976"/>
                </a:lnTo>
                <a:lnTo>
                  <a:pt x="21645" y="271170"/>
                </a:lnTo>
                <a:lnTo>
                  <a:pt x="59082" y="313983"/>
                </a:lnTo>
                <a:lnTo>
                  <a:pt x="107953" y="335510"/>
                </a:lnTo>
                <a:lnTo>
                  <a:pt x="136270" y="338200"/>
                </a:lnTo>
                <a:lnTo>
                  <a:pt x="164580" y="335534"/>
                </a:lnTo>
                <a:lnTo>
                  <a:pt x="213244" y="314198"/>
                </a:lnTo>
                <a:lnTo>
                  <a:pt x="250221" y="271526"/>
                </a:lnTo>
                <a:lnTo>
                  <a:pt x="269271" y="207518"/>
                </a:lnTo>
                <a:lnTo>
                  <a:pt x="271652" y="167512"/>
                </a:lnTo>
                <a:lnTo>
                  <a:pt x="269323" y="127986"/>
                </a:lnTo>
                <a:lnTo>
                  <a:pt x="250757" y="64982"/>
                </a:lnTo>
                <a:lnTo>
                  <a:pt x="214566" y="23360"/>
                </a:lnTo>
                <a:lnTo>
                  <a:pt x="165417" y="2595"/>
                </a:lnTo>
                <a:lnTo>
                  <a:pt x="13627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4209" y="1971039"/>
            <a:ext cx="271780" cy="338455"/>
          </a:xfrm>
          <a:custGeom>
            <a:avLst/>
            <a:gdLst/>
            <a:ahLst/>
            <a:cxnLst/>
            <a:rect l="l" t="t" r="r" b="b"/>
            <a:pathLst>
              <a:path w="271779" h="338455">
                <a:moveTo>
                  <a:pt x="136270" y="0"/>
                </a:moveTo>
                <a:lnTo>
                  <a:pt x="80978" y="10540"/>
                </a:lnTo>
                <a:lnTo>
                  <a:pt x="37591" y="42037"/>
                </a:lnTo>
                <a:lnTo>
                  <a:pt x="9413" y="94742"/>
                </a:lnTo>
                <a:lnTo>
                  <a:pt x="0" y="168783"/>
                </a:lnTo>
                <a:lnTo>
                  <a:pt x="2405" y="207976"/>
                </a:lnTo>
                <a:lnTo>
                  <a:pt x="21645" y="271170"/>
                </a:lnTo>
                <a:lnTo>
                  <a:pt x="59082" y="313983"/>
                </a:lnTo>
                <a:lnTo>
                  <a:pt x="107953" y="335510"/>
                </a:lnTo>
                <a:lnTo>
                  <a:pt x="136270" y="338200"/>
                </a:lnTo>
                <a:lnTo>
                  <a:pt x="164580" y="335534"/>
                </a:lnTo>
                <a:lnTo>
                  <a:pt x="213244" y="314198"/>
                </a:lnTo>
                <a:lnTo>
                  <a:pt x="250221" y="271526"/>
                </a:lnTo>
                <a:lnTo>
                  <a:pt x="269271" y="207518"/>
                </a:lnTo>
                <a:lnTo>
                  <a:pt x="271652" y="167512"/>
                </a:lnTo>
                <a:lnTo>
                  <a:pt x="269323" y="127986"/>
                </a:lnTo>
                <a:lnTo>
                  <a:pt x="250757" y="64982"/>
                </a:lnTo>
                <a:lnTo>
                  <a:pt x="214566" y="23360"/>
                </a:lnTo>
                <a:lnTo>
                  <a:pt x="165417" y="2595"/>
                </a:lnTo>
                <a:lnTo>
                  <a:pt x="13627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7605" y="2880066"/>
            <a:ext cx="75170" cy="382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7605" y="2880066"/>
            <a:ext cx="75565" cy="38735"/>
          </a:xfrm>
          <a:custGeom>
            <a:avLst/>
            <a:gdLst/>
            <a:ahLst/>
            <a:cxnLst/>
            <a:rect l="l" t="t" r="r" b="b"/>
            <a:pathLst>
              <a:path w="75564" h="38735">
                <a:moveTo>
                  <a:pt x="0" y="38266"/>
                </a:moveTo>
                <a:lnTo>
                  <a:pt x="75170" y="38266"/>
                </a:lnTo>
                <a:lnTo>
                  <a:pt x="75170" y="0"/>
                </a:lnTo>
                <a:lnTo>
                  <a:pt x="0" y="0"/>
                </a:lnTo>
                <a:lnTo>
                  <a:pt x="0" y="38266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02485" y="2768600"/>
            <a:ext cx="4253357" cy="223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78272" y="2818510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10" h="74294">
                <a:moveTo>
                  <a:pt x="26924" y="0"/>
                </a:moveTo>
                <a:lnTo>
                  <a:pt x="0" y="74167"/>
                </a:lnTo>
                <a:lnTo>
                  <a:pt x="54482" y="74167"/>
                </a:lnTo>
                <a:lnTo>
                  <a:pt x="269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5230" y="2805810"/>
            <a:ext cx="81915" cy="50800"/>
          </a:xfrm>
          <a:custGeom>
            <a:avLst/>
            <a:gdLst/>
            <a:ahLst/>
            <a:cxnLst/>
            <a:rect l="l" t="t" r="r" b="b"/>
            <a:pathLst>
              <a:path w="81914" h="50800">
                <a:moveTo>
                  <a:pt x="0" y="0"/>
                </a:moveTo>
                <a:lnTo>
                  <a:pt x="0" y="50546"/>
                </a:lnTo>
                <a:lnTo>
                  <a:pt x="29844" y="50546"/>
                </a:lnTo>
                <a:lnTo>
                  <a:pt x="70866" y="46481"/>
                </a:lnTo>
                <a:lnTo>
                  <a:pt x="77343" y="39750"/>
                </a:lnTo>
                <a:lnTo>
                  <a:pt x="80136" y="35687"/>
                </a:lnTo>
                <a:lnTo>
                  <a:pt x="81533" y="30734"/>
                </a:lnTo>
                <a:lnTo>
                  <a:pt x="81533" y="24764"/>
                </a:lnTo>
                <a:lnTo>
                  <a:pt x="81533" y="18034"/>
                </a:lnTo>
                <a:lnTo>
                  <a:pt x="79629" y="12573"/>
                </a:lnTo>
                <a:lnTo>
                  <a:pt x="76072" y="8509"/>
                </a:lnTo>
                <a:lnTo>
                  <a:pt x="72517" y="4317"/>
                </a:lnTo>
                <a:lnTo>
                  <a:pt x="31495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0382" y="2803017"/>
            <a:ext cx="110489" cy="137795"/>
          </a:xfrm>
          <a:custGeom>
            <a:avLst/>
            <a:gdLst/>
            <a:ahLst/>
            <a:cxnLst/>
            <a:rect l="l" t="t" r="r" b="b"/>
            <a:pathLst>
              <a:path w="110489" h="137794">
                <a:moveTo>
                  <a:pt x="55371" y="0"/>
                </a:moveTo>
                <a:lnTo>
                  <a:pt x="15239" y="17145"/>
                </a:lnTo>
                <a:lnTo>
                  <a:pt x="952" y="52542"/>
                </a:lnTo>
                <a:lnTo>
                  <a:pt x="0" y="68707"/>
                </a:lnTo>
                <a:lnTo>
                  <a:pt x="976" y="84617"/>
                </a:lnTo>
                <a:lnTo>
                  <a:pt x="15620" y="120015"/>
                </a:lnTo>
                <a:lnTo>
                  <a:pt x="55371" y="137541"/>
                </a:lnTo>
                <a:lnTo>
                  <a:pt x="66903" y="136465"/>
                </a:lnTo>
                <a:lnTo>
                  <a:pt x="101736" y="110398"/>
                </a:lnTo>
                <a:lnTo>
                  <a:pt x="110362" y="68072"/>
                </a:lnTo>
                <a:lnTo>
                  <a:pt x="109432" y="52020"/>
                </a:lnTo>
                <a:lnTo>
                  <a:pt x="87233" y="9483"/>
                </a:lnTo>
                <a:lnTo>
                  <a:pt x="5537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65065" y="2803017"/>
            <a:ext cx="110489" cy="139065"/>
          </a:xfrm>
          <a:custGeom>
            <a:avLst/>
            <a:gdLst/>
            <a:ahLst/>
            <a:cxnLst/>
            <a:rect l="l" t="t" r="r" b="b"/>
            <a:pathLst>
              <a:path w="110489" h="139064">
                <a:moveTo>
                  <a:pt x="55245" y="0"/>
                </a:moveTo>
                <a:lnTo>
                  <a:pt x="15239" y="17145"/>
                </a:lnTo>
                <a:lnTo>
                  <a:pt x="952" y="52667"/>
                </a:lnTo>
                <a:lnTo>
                  <a:pt x="0" y="68834"/>
                </a:lnTo>
                <a:lnTo>
                  <a:pt x="952" y="85189"/>
                </a:lnTo>
                <a:lnTo>
                  <a:pt x="15239" y="121158"/>
                </a:lnTo>
                <a:lnTo>
                  <a:pt x="53975" y="138557"/>
                </a:lnTo>
                <a:lnTo>
                  <a:pt x="59817" y="138557"/>
                </a:lnTo>
                <a:lnTo>
                  <a:pt x="65278" y="137541"/>
                </a:lnTo>
                <a:lnTo>
                  <a:pt x="70485" y="135636"/>
                </a:lnTo>
                <a:lnTo>
                  <a:pt x="64345" y="131849"/>
                </a:lnTo>
                <a:lnTo>
                  <a:pt x="58134" y="128492"/>
                </a:lnTo>
                <a:lnTo>
                  <a:pt x="51875" y="125563"/>
                </a:lnTo>
                <a:lnTo>
                  <a:pt x="45593" y="123062"/>
                </a:lnTo>
                <a:lnTo>
                  <a:pt x="56896" y="100075"/>
                </a:lnTo>
                <a:lnTo>
                  <a:pt x="66704" y="103931"/>
                </a:lnTo>
                <a:lnTo>
                  <a:pt x="76311" y="108632"/>
                </a:lnTo>
                <a:lnTo>
                  <a:pt x="85703" y="114167"/>
                </a:lnTo>
                <a:lnTo>
                  <a:pt x="94869" y="120523"/>
                </a:lnTo>
                <a:lnTo>
                  <a:pt x="100075" y="114427"/>
                </a:lnTo>
                <a:lnTo>
                  <a:pt x="110124" y="76958"/>
                </a:lnTo>
                <a:lnTo>
                  <a:pt x="110362" y="68834"/>
                </a:lnTo>
                <a:lnTo>
                  <a:pt x="109410" y="52595"/>
                </a:lnTo>
                <a:lnTo>
                  <a:pt x="95123" y="17145"/>
                </a:lnTo>
                <a:lnTo>
                  <a:pt x="66958" y="1071"/>
                </a:lnTo>
                <a:lnTo>
                  <a:pt x="55245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34404" y="2773679"/>
            <a:ext cx="140970" cy="198120"/>
          </a:xfrm>
          <a:custGeom>
            <a:avLst/>
            <a:gdLst/>
            <a:ahLst/>
            <a:cxnLst/>
            <a:rect l="l" t="t" r="r" b="b"/>
            <a:pathLst>
              <a:path w="140970" h="198119">
                <a:moveTo>
                  <a:pt x="0" y="0"/>
                </a:moveTo>
                <a:lnTo>
                  <a:pt x="40386" y="0"/>
                </a:lnTo>
                <a:lnTo>
                  <a:pt x="40386" y="164337"/>
                </a:lnTo>
                <a:lnTo>
                  <a:pt x="140589" y="164337"/>
                </a:lnTo>
                <a:lnTo>
                  <a:pt x="140589" y="197993"/>
                </a:lnTo>
                <a:lnTo>
                  <a:pt x="0" y="19799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97728" y="2773679"/>
            <a:ext cx="140970" cy="198120"/>
          </a:xfrm>
          <a:custGeom>
            <a:avLst/>
            <a:gdLst/>
            <a:ahLst/>
            <a:cxnLst/>
            <a:rect l="l" t="t" r="r" b="b"/>
            <a:pathLst>
              <a:path w="140970" h="198119">
                <a:moveTo>
                  <a:pt x="0" y="0"/>
                </a:moveTo>
                <a:lnTo>
                  <a:pt x="40386" y="0"/>
                </a:lnTo>
                <a:lnTo>
                  <a:pt x="40386" y="164337"/>
                </a:lnTo>
                <a:lnTo>
                  <a:pt x="140588" y="164337"/>
                </a:lnTo>
                <a:lnTo>
                  <a:pt x="140588" y="197993"/>
                </a:lnTo>
                <a:lnTo>
                  <a:pt x="0" y="1979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09365" y="2773679"/>
            <a:ext cx="140970" cy="198120"/>
          </a:xfrm>
          <a:custGeom>
            <a:avLst/>
            <a:gdLst/>
            <a:ahLst/>
            <a:cxnLst/>
            <a:rect l="l" t="t" r="r" b="b"/>
            <a:pathLst>
              <a:path w="140970" h="198119">
                <a:moveTo>
                  <a:pt x="0" y="0"/>
                </a:moveTo>
                <a:lnTo>
                  <a:pt x="40386" y="0"/>
                </a:lnTo>
                <a:lnTo>
                  <a:pt x="40386" y="164337"/>
                </a:lnTo>
                <a:lnTo>
                  <a:pt x="140588" y="164337"/>
                </a:lnTo>
                <a:lnTo>
                  <a:pt x="140588" y="197993"/>
                </a:lnTo>
                <a:lnTo>
                  <a:pt x="0" y="1979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47842" y="2772536"/>
            <a:ext cx="41910" cy="83185"/>
          </a:xfrm>
          <a:custGeom>
            <a:avLst/>
            <a:gdLst/>
            <a:ahLst/>
            <a:cxnLst/>
            <a:rect l="l" t="t" r="r" b="b"/>
            <a:pathLst>
              <a:path w="41910" h="83185">
                <a:moveTo>
                  <a:pt x="3048" y="0"/>
                </a:moveTo>
                <a:lnTo>
                  <a:pt x="41402" y="0"/>
                </a:lnTo>
                <a:lnTo>
                  <a:pt x="41402" y="27304"/>
                </a:lnTo>
                <a:lnTo>
                  <a:pt x="33020" y="65659"/>
                </a:lnTo>
                <a:lnTo>
                  <a:pt x="7493" y="82803"/>
                </a:lnTo>
                <a:lnTo>
                  <a:pt x="0" y="66928"/>
                </a:lnTo>
                <a:lnTo>
                  <a:pt x="7620" y="64388"/>
                </a:lnTo>
                <a:lnTo>
                  <a:pt x="13208" y="60960"/>
                </a:lnTo>
                <a:lnTo>
                  <a:pt x="16383" y="56514"/>
                </a:lnTo>
                <a:lnTo>
                  <a:pt x="19685" y="52070"/>
                </a:lnTo>
                <a:lnTo>
                  <a:pt x="21462" y="45974"/>
                </a:lnTo>
                <a:lnTo>
                  <a:pt x="21590" y="38226"/>
                </a:lnTo>
                <a:lnTo>
                  <a:pt x="3048" y="38226"/>
                </a:lnTo>
                <a:lnTo>
                  <a:pt x="304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44922" y="2772536"/>
            <a:ext cx="41910" cy="83185"/>
          </a:xfrm>
          <a:custGeom>
            <a:avLst/>
            <a:gdLst/>
            <a:ahLst/>
            <a:cxnLst/>
            <a:rect l="l" t="t" r="r" b="b"/>
            <a:pathLst>
              <a:path w="41910" h="83185">
                <a:moveTo>
                  <a:pt x="3048" y="0"/>
                </a:moveTo>
                <a:lnTo>
                  <a:pt x="41401" y="0"/>
                </a:lnTo>
                <a:lnTo>
                  <a:pt x="41401" y="27304"/>
                </a:lnTo>
                <a:lnTo>
                  <a:pt x="33019" y="65659"/>
                </a:lnTo>
                <a:lnTo>
                  <a:pt x="7492" y="82803"/>
                </a:lnTo>
                <a:lnTo>
                  <a:pt x="0" y="66928"/>
                </a:lnTo>
                <a:lnTo>
                  <a:pt x="7619" y="64388"/>
                </a:lnTo>
                <a:lnTo>
                  <a:pt x="13207" y="60960"/>
                </a:lnTo>
                <a:lnTo>
                  <a:pt x="16382" y="56514"/>
                </a:lnTo>
                <a:lnTo>
                  <a:pt x="19685" y="52070"/>
                </a:lnTo>
                <a:lnTo>
                  <a:pt x="21462" y="45974"/>
                </a:lnTo>
                <a:lnTo>
                  <a:pt x="21589" y="38226"/>
                </a:lnTo>
                <a:lnTo>
                  <a:pt x="3048" y="38226"/>
                </a:lnTo>
                <a:lnTo>
                  <a:pt x="3048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4077" y="2772029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5" y="0"/>
                </a:lnTo>
                <a:lnTo>
                  <a:pt x="147955" y="33782"/>
                </a:lnTo>
                <a:lnTo>
                  <a:pt x="40259" y="33782"/>
                </a:lnTo>
                <a:lnTo>
                  <a:pt x="40259" y="77978"/>
                </a:lnTo>
                <a:lnTo>
                  <a:pt x="140462" y="77978"/>
                </a:lnTo>
                <a:lnTo>
                  <a:pt x="140462" y="111633"/>
                </a:lnTo>
                <a:lnTo>
                  <a:pt x="40259" y="111633"/>
                </a:lnTo>
                <a:lnTo>
                  <a:pt x="40259" y="165988"/>
                </a:lnTo>
                <a:lnTo>
                  <a:pt x="151764" y="165988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29884" y="2772029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2"/>
                </a:lnTo>
                <a:lnTo>
                  <a:pt x="40259" y="33782"/>
                </a:lnTo>
                <a:lnTo>
                  <a:pt x="40259" y="77978"/>
                </a:lnTo>
                <a:lnTo>
                  <a:pt x="140462" y="77978"/>
                </a:lnTo>
                <a:lnTo>
                  <a:pt x="140462" y="111633"/>
                </a:lnTo>
                <a:lnTo>
                  <a:pt x="40259" y="111633"/>
                </a:lnTo>
                <a:lnTo>
                  <a:pt x="40259" y="165988"/>
                </a:lnTo>
                <a:lnTo>
                  <a:pt x="151764" y="165988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06645" y="2772029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60" h="200025">
                <a:moveTo>
                  <a:pt x="77724" y="0"/>
                </a:moveTo>
                <a:lnTo>
                  <a:pt x="120395" y="0"/>
                </a:lnTo>
                <a:lnTo>
                  <a:pt x="200278" y="199644"/>
                </a:lnTo>
                <a:lnTo>
                  <a:pt x="156463" y="199644"/>
                </a:lnTo>
                <a:lnTo>
                  <a:pt x="139064" y="154305"/>
                </a:lnTo>
                <a:lnTo>
                  <a:pt x="59308" y="154305"/>
                </a:lnTo>
                <a:lnTo>
                  <a:pt x="42799" y="199644"/>
                </a:lnTo>
                <a:lnTo>
                  <a:pt x="0" y="199644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7819" y="2772029"/>
            <a:ext cx="159385" cy="203200"/>
          </a:xfrm>
          <a:custGeom>
            <a:avLst/>
            <a:gdLst/>
            <a:ahLst/>
            <a:cxnLst/>
            <a:rect l="l" t="t" r="r" b="b"/>
            <a:pathLst>
              <a:path w="159385" h="203200">
                <a:moveTo>
                  <a:pt x="0" y="0"/>
                </a:moveTo>
                <a:lnTo>
                  <a:pt x="40258" y="0"/>
                </a:lnTo>
                <a:lnTo>
                  <a:pt x="40258" y="108076"/>
                </a:lnTo>
                <a:lnTo>
                  <a:pt x="40354" y="119814"/>
                </a:lnTo>
                <a:lnTo>
                  <a:pt x="54101" y="161162"/>
                </a:lnTo>
                <a:lnTo>
                  <a:pt x="80771" y="168529"/>
                </a:lnTo>
                <a:lnTo>
                  <a:pt x="88818" y="168098"/>
                </a:lnTo>
                <a:lnTo>
                  <a:pt x="117854" y="138366"/>
                </a:lnTo>
                <a:lnTo>
                  <a:pt x="118871" y="110362"/>
                </a:lnTo>
                <a:lnTo>
                  <a:pt x="118871" y="0"/>
                </a:lnTo>
                <a:lnTo>
                  <a:pt x="159130" y="0"/>
                </a:lnTo>
                <a:lnTo>
                  <a:pt x="159130" y="104775"/>
                </a:lnTo>
                <a:lnTo>
                  <a:pt x="158938" y="121445"/>
                </a:lnTo>
                <a:lnTo>
                  <a:pt x="153927" y="162718"/>
                </a:lnTo>
                <a:lnTo>
                  <a:pt x="127353" y="193669"/>
                </a:lnTo>
                <a:lnTo>
                  <a:pt x="81914" y="202946"/>
                </a:lnTo>
                <a:lnTo>
                  <a:pt x="68486" y="202539"/>
                </a:lnTo>
                <a:lnTo>
                  <a:pt x="31581" y="192841"/>
                </a:lnTo>
                <a:lnTo>
                  <a:pt x="5714" y="164846"/>
                </a:lnTo>
                <a:lnTo>
                  <a:pt x="240" y="122166"/>
                </a:lnTo>
                <a:lnTo>
                  <a:pt x="0" y="10642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79036" y="2772029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2"/>
                </a:lnTo>
                <a:lnTo>
                  <a:pt x="40259" y="33782"/>
                </a:lnTo>
                <a:lnTo>
                  <a:pt x="40259" y="77978"/>
                </a:lnTo>
                <a:lnTo>
                  <a:pt x="140462" y="77978"/>
                </a:lnTo>
                <a:lnTo>
                  <a:pt x="140462" y="111633"/>
                </a:lnTo>
                <a:lnTo>
                  <a:pt x="40259" y="111633"/>
                </a:lnTo>
                <a:lnTo>
                  <a:pt x="40259" y="165988"/>
                </a:lnTo>
                <a:lnTo>
                  <a:pt x="151764" y="165988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06013" y="2772029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2"/>
                </a:lnTo>
                <a:lnTo>
                  <a:pt x="40259" y="33782"/>
                </a:lnTo>
                <a:lnTo>
                  <a:pt x="40259" y="77978"/>
                </a:lnTo>
                <a:lnTo>
                  <a:pt x="140462" y="77978"/>
                </a:lnTo>
                <a:lnTo>
                  <a:pt x="140462" y="111633"/>
                </a:lnTo>
                <a:lnTo>
                  <a:pt x="40259" y="111633"/>
                </a:lnTo>
                <a:lnTo>
                  <a:pt x="40259" y="165988"/>
                </a:lnTo>
                <a:lnTo>
                  <a:pt x="151764" y="165988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4972" y="2772029"/>
            <a:ext cx="179705" cy="200025"/>
          </a:xfrm>
          <a:custGeom>
            <a:avLst/>
            <a:gdLst/>
            <a:ahLst/>
            <a:cxnLst/>
            <a:rect l="l" t="t" r="r" b="b"/>
            <a:pathLst>
              <a:path w="179704" h="200025">
                <a:moveTo>
                  <a:pt x="0" y="0"/>
                </a:moveTo>
                <a:lnTo>
                  <a:pt x="84836" y="0"/>
                </a:lnTo>
                <a:lnTo>
                  <a:pt x="99742" y="333"/>
                </a:lnTo>
                <a:lnTo>
                  <a:pt x="138199" y="8526"/>
                </a:lnTo>
                <a:lnTo>
                  <a:pt x="161131" y="39195"/>
                </a:lnTo>
                <a:lnTo>
                  <a:pt x="163322" y="55880"/>
                </a:lnTo>
                <a:lnTo>
                  <a:pt x="162490" y="66641"/>
                </a:lnTo>
                <a:lnTo>
                  <a:pt x="142656" y="99683"/>
                </a:lnTo>
                <a:lnTo>
                  <a:pt x="110616" y="111506"/>
                </a:lnTo>
                <a:lnTo>
                  <a:pt x="116830" y="115411"/>
                </a:lnTo>
                <a:lnTo>
                  <a:pt x="148262" y="149915"/>
                </a:lnTo>
                <a:lnTo>
                  <a:pt x="179450" y="199644"/>
                </a:lnTo>
                <a:lnTo>
                  <a:pt x="131317" y="199644"/>
                </a:lnTo>
                <a:lnTo>
                  <a:pt x="102107" y="156210"/>
                </a:lnTo>
                <a:lnTo>
                  <a:pt x="94990" y="145587"/>
                </a:lnTo>
                <a:lnTo>
                  <a:pt x="89074" y="137144"/>
                </a:lnTo>
                <a:lnTo>
                  <a:pt x="68706" y="118491"/>
                </a:lnTo>
                <a:lnTo>
                  <a:pt x="64515" y="116967"/>
                </a:lnTo>
                <a:lnTo>
                  <a:pt x="57785" y="116205"/>
                </a:lnTo>
                <a:lnTo>
                  <a:pt x="48513" y="116205"/>
                </a:lnTo>
                <a:lnTo>
                  <a:pt x="40258" y="116205"/>
                </a:lnTo>
                <a:lnTo>
                  <a:pt x="40258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52217" y="2772029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5" y="0"/>
                </a:lnTo>
                <a:lnTo>
                  <a:pt x="147955" y="33782"/>
                </a:lnTo>
                <a:lnTo>
                  <a:pt x="40258" y="33782"/>
                </a:lnTo>
                <a:lnTo>
                  <a:pt x="40258" y="77978"/>
                </a:lnTo>
                <a:lnTo>
                  <a:pt x="140462" y="77978"/>
                </a:lnTo>
                <a:lnTo>
                  <a:pt x="140462" y="111633"/>
                </a:lnTo>
                <a:lnTo>
                  <a:pt x="40258" y="111633"/>
                </a:lnTo>
                <a:lnTo>
                  <a:pt x="40258" y="165988"/>
                </a:lnTo>
                <a:lnTo>
                  <a:pt x="151764" y="165988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15489" y="2767457"/>
            <a:ext cx="201930" cy="208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34641" y="2772029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2"/>
                </a:lnTo>
                <a:lnTo>
                  <a:pt x="40258" y="33782"/>
                </a:lnTo>
                <a:lnTo>
                  <a:pt x="40258" y="77978"/>
                </a:lnTo>
                <a:lnTo>
                  <a:pt x="140461" y="77978"/>
                </a:lnTo>
                <a:lnTo>
                  <a:pt x="140461" y="111633"/>
                </a:lnTo>
                <a:lnTo>
                  <a:pt x="40258" y="111633"/>
                </a:lnTo>
                <a:lnTo>
                  <a:pt x="40258" y="165988"/>
                </a:lnTo>
                <a:lnTo>
                  <a:pt x="151764" y="165988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97913" y="2767457"/>
            <a:ext cx="201930" cy="208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08853" y="2768600"/>
            <a:ext cx="193675" cy="206375"/>
          </a:xfrm>
          <a:custGeom>
            <a:avLst/>
            <a:gdLst/>
            <a:ahLst/>
            <a:cxnLst/>
            <a:rect l="l" t="t" r="r" b="b"/>
            <a:pathLst>
              <a:path w="193675" h="206375">
                <a:moveTo>
                  <a:pt x="96520" y="0"/>
                </a:moveTo>
                <a:lnTo>
                  <a:pt x="136207" y="6842"/>
                </a:lnTo>
                <a:lnTo>
                  <a:pt x="178706" y="42354"/>
                </a:lnTo>
                <a:lnTo>
                  <a:pt x="191902" y="80454"/>
                </a:lnTo>
                <a:lnTo>
                  <a:pt x="193548" y="103504"/>
                </a:lnTo>
                <a:lnTo>
                  <a:pt x="191904" y="126366"/>
                </a:lnTo>
                <a:lnTo>
                  <a:pt x="178760" y="164137"/>
                </a:lnTo>
                <a:lnTo>
                  <a:pt x="136572" y="199580"/>
                </a:lnTo>
                <a:lnTo>
                  <a:pt x="97027" y="206375"/>
                </a:lnTo>
                <a:lnTo>
                  <a:pt x="75884" y="204682"/>
                </a:lnTo>
                <a:lnTo>
                  <a:pt x="26288" y="179197"/>
                </a:lnTo>
                <a:lnTo>
                  <a:pt x="1643" y="126940"/>
                </a:lnTo>
                <a:lnTo>
                  <a:pt x="0" y="104394"/>
                </a:lnTo>
                <a:lnTo>
                  <a:pt x="569" y="89771"/>
                </a:lnTo>
                <a:lnTo>
                  <a:pt x="12755" y="45785"/>
                </a:lnTo>
                <a:lnTo>
                  <a:pt x="40005" y="15319"/>
                </a:lnTo>
                <a:lnTo>
                  <a:pt x="84685" y="498"/>
                </a:lnTo>
                <a:lnTo>
                  <a:pt x="9652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08701" y="2768600"/>
            <a:ext cx="173990" cy="206375"/>
          </a:xfrm>
          <a:custGeom>
            <a:avLst/>
            <a:gdLst/>
            <a:ahLst/>
            <a:cxnLst/>
            <a:rect l="l" t="t" r="r" b="b"/>
            <a:pathLst>
              <a:path w="173989" h="206375">
                <a:moveTo>
                  <a:pt x="93472" y="0"/>
                </a:moveTo>
                <a:lnTo>
                  <a:pt x="140620" y="12162"/>
                </a:lnTo>
                <a:lnTo>
                  <a:pt x="169517" y="47128"/>
                </a:lnTo>
                <a:lnTo>
                  <a:pt x="173354" y="58420"/>
                </a:lnTo>
                <a:lnTo>
                  <a:pt x="133476" y="67945"/>
                </a:lnTo>
                <a:lnTo>
                  <a:pt x="131210" y="60561"/>
                </a:lnTo>
                <a:lnTo>
                  <a:pt x="128016" y="54022"/>
                </a:lnTo>
                <a:lnTo>
                  <a:pt x="91439" y="34416"/>
                </a:lnTo>
                <a:lnTo>
                  <a:pt x="80839" y="35417"/>
                </a:lnTo>
                <a:lnTo>
                  <a:pt x="49297" y="59582"/>
                </a:lnTo>
                <a:lnTo>
                  <a:pt x="41528" y="101980"/>
                </a:lnTo>
                <a:lnTo>
                  <a:pt x="42384" y="119558"/>
                </a:lnTo>
                <a:lnTo>
                  <a:pt x="55118" y="155955"/>
                </a:lnTo>
                <a:lnTo>
                  <a:pt x="90550" y="171958"/>
                </a:lnTo>
                <a:lnTo>
                  <a:pt x="98341" y="171317"/>
                </a:lnTo>
                <a:lnTo>
                  <a:pt x="131917" y="139884"/>
                </a:lnTo>
                <a:lnTo>
                  <a:pt x="134874" y="129666"/>
                </a:lnTo>
                <a:lnTo>
                  <a:pt x="173862" y="141986"/>
                </a:lnTo>
                <a:lnTo>
                  <a:pt x="153735" y="181544"/>
                </a:lnTo>
                <a:lnTo>
                  <a:pt x="120284" y="202437"/>
                </a:lnTo>
                <a:lnTo>
                  <a:pt x="90932" y="206375"/>
                </a:lnTo>
                <a:lnTo>
                  <a:pt x="71981" y="204682"/>
                </a:lnTo>
                <a:lnTo>
                  <a:pt x="25653" y="179197"/>
                </a:lnTo>
                <a:lnTo>
                  <a:pt x="1597" y="127315"/>
                </a:lnTo>
                <a:lnTo>
                  <a:pt x="0" y="105028"/>
                </a:lnTo>
                <a:lnTo>
                  <a:pt x="1617" y="81476"/>
                </a:lnTo>
                <a:lnTo>
                  <a:pt x="14519" y="42753"/>
                </a:lnTo>
                <a:lnTo>
                  <a:pt x="55578" y="6873"/>
                </a:lnTo>
                <a:lnTo>
                  <a:pt x="73519" y="1716"/>
                </a:lnTo>
                <a:lnTo>
                  <a:pt x="9347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23536" y="2768600"/>
            <a:ext cx="201295" cy="223520"/>
          </a:xfrm>
          <a:custGeom>
            <a:avLst/>
            <a:gdLst/>
            <a:ahLst/>
            <a:cxnLst/>
            <a:rect l="l" t="t" r="r" b="b"/>
            <a:pathLst>
              <a:path w="201295" h="223519">
                <a:moveTo>
                  <a:pt x="97027" y="0"/>
                </a:moveTo>
                <a:lnTo>
                  <a:pt x="136826" y="6778"/>
                </a:lnTo>
                <a:lnTo>
                  <a:pt x="178794" y="42082"/>
                </a:lnTo>
                <a:lnTo>
                  <a:pt x="191799" y="80131"/>
                </a:lnTo>
                <a:lnTo>
                  <a:pt x="193421" y="103250"/>
                </a:lnTo>
                <a:lnTo>
                  <a:pt x="192968" y="115748"/>
                </a:lnTo>
                <a:lnTo>
                  <a:pt x="183088" y="156116"/>
                </a:lnTo>
                <a:lnTo>
                  <a:pt x="168783" y="177673"/>
                </a:lnTo>
                <a:lnTo>
                  <a:pt x="176377" y="182723"/>
                </a:lnTo>
                <a:lnTo>
                  <a:pt x="184292" y="187213"/>
                </a:lnTo>
                <a:lnTo>
                  <a:pt x="192518" y="191156"/>
                </a:lnTo>
                <a:lnTo>
                  <a:pt x="201040" y="194563"/>
                </a:lnTo>
                <a:lnTo>
                  <a:pt x="186182" y="223012"/>
                </a:lnTo>
                <a:lnTo>
                  <a:pt x="141604" y="197865"/>
                </a:lnTo>
                <a:lnTo>
                  <a:pt x="131532" y="201606"/>
                </a:lnTo>
                <a:lnTo>
                  <a:pt x="120935" y="204263"/>
                </a:lnTo>
                <a:lnTo>
                  <a:pt x="109815" y="205849"/>
                </a:lnTo>
                <a:lnTo>
                  <a:pt x="98171" y="206375"/>
                </a:lnTo>
                <a:lnTo>
                  <a:pt x="76380" y="204684"/>
                </a:lnTo>
                <a:lnTo>
                  <a:pt x="40324" y="191158"/>
                </a:lnTo>
                <a:lnTo>
                  <a:pt x="6492" y="146764"/>
                </a:lnTo>
                <a:lnTo>
                  <a:pt x="0" y="103250"/>
                </a:lnTo>
                <a:lnTo>
                  <a:pt x="1621" y="80131"/>
                </a:lnTo>
                <a:lnTo>
                  <a:pt x="14626" y="42082"/>
                </a:lnTo>
                <a:lnTo>
                  <a:pt x="56911" y="6778"/>
                </a:lnTo>
                <a:lnTo>
                  <a:pt x="75809" y="1692"/>
                </a:lnTo>
                <a:lnTo>
                  <a:pt x="9702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54678" y="2768600"/>
            <a:ext cx="162560" cy="207010"/>
          </a:xfrm>
          <a:custGeom>
            <a:avLst/>
            <a:gdLst/>
            <a:ahLst/>
            <a:cxnLst/>
            <a:rect l="l" t="t" r="r" b="b"/>
            <a:pathLst>
              <a:path w="162560" h="207010">
                <a:moveTo>
                  <a:pt x="80137" y="0"/>
                </a:moveTo>
                <a:lnTo>
                  <a:pt x="126035" y="9269"/>
                </a:lnTo>
                <a:lnTo>
                  <a:pt x="155100" y="47406"/>
                </a:lnTo>
                <a:lnTo>
                  <a:pt x="156718" y="60451"/>
                </a:lnTo>
                <a:lnTo>
                  <a:pt x="116332" y="62229"/>
                </a:lnTo>
                <a:lnTo>
                  <a:pt x="114681" y="51942"/>
                </a:lnTo>
                <a:lnTo>
                  <a:pt x="110871" y="44576"/>
                </a:lnTo>
                <a:lnTo>
                  <a:pt x="79756" y="33400"/>
                </a:lnTo>
                <a:lnTo>
                  <a:pt x="71449" y="33833"/>
                </a:lnTo>
                <a:lnTo>
                  <a:pt x="45847" y="47751"/>
                </a:lnTo>
                <a:lnTo>
                  <a:pt x="45847" y="52959"/>
                </a:lnTo>
                <a:lnTo>
                  <a:pt x="45847" y="57658"/>
                </a:lnTo>
                <a:lnTo>
                  <a:pt x="88900" y="78359"/>
                </a:lnTo>
                <a:lnTo>
                  <a:pt x="102615" y="81907"/>
                </a:lnTo>
                <a:lnTo>
                  <a:pt x="139001" y="96885"/>
                </a:lnTo>
                <a:lnTo>
                  <a:pt x="161932" y="135782"/>
                </a:lnTo>
                <a:lnTo>
                  <a:pt x="162433" y="144907"/>
                </a:lnTo>
                <a:lnTo>
                  <a:pt x="161837" y="153338"/>
                </a:lnTo>
                <a:lnTo>
                  <a:pt x="141382" y="190055"/>
                </a:lnTo>
                <a:lnTo>
                  <a:pt x="94924" y="206049"/>
                </a:lnTo>
                <a:lnTo>
                  <a:pt x="82423" y="206501"/>
                </a:lnTo>
                <a:lnTo>
                  <a:pt x="64583" y="205426"/>
                </a:lnTo>
                <a:lnTo>
                  <a:pt x="24257" y="189102"/>
                </a:lnTo>
                <a:lnTo>
                  <a:pt x="3022" y="153812"/>
                </a:lnTo>
                <a:lnTo>
                  <a:pt x="0" y="138049"/>
                </a:lnTo>
                <a:lnTo>
                  <a:pt x="39243" y="134238"/>
                </a:lnTo>
                <a:lnTo>
                  <a:pt x="41503" y="143478"/>
                </a:lnTo>
                <a:lnTo>
                  <a:pt x="44656" y="151384"/>
                </a:lnTo>
                <a:lnTo>
                  <a:pt x="82804" y="172465"/>
                </a:lnTo>
                <a:lnTo>
                  <a:pt x="91995" y="171963"/>
                </a:lnTo>
                <a:lnTo>
                  <a:pt x="122047" y="152400"/>
                </a:lnTo>
                <a:lnTo>
                  <a:pt x="122047" y="145034"/>
                </a:lnTo>
                <a:lnTo>
                  <a:pt x="122047" y="140335"/>
                </a:lnTo>
                <a:lnTo>
                  <a:pt x="82571" y="118475"/>
                </a:lnTo>
                <a:lnTo>
                  <a:pt x="71120" y="115570"/>
                </a:lnTo>
                <a:lnTo>
                  <a:pt x="56139" y="111333"/>
                </a:lnTo>
                <a:lnTo>
                  <a:pt x="17633" y="87165"/>
                </a:lnTo>
                <a:lnTo>
                  <a:pt x="7238" y="55625"/>
                </a:lnTo>
                <a:lnTo>
                  <a:pt x="7784" y="48127"/>
                </a:lnTo>
                <a:lnTo>
                  <a:pt x="33198" y="10818"/>
                </a:lnTo>
                <a:lnTo>
                  <a:pt x="69040" y="430"/>
                </a:lnTo>
                <a:lnTo>
                  <a:pt x="8013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84955" y="2768600"/>
            <a:ext cx="186690" cy="206375"/>
          </a:xfrm>
          <a:custGeom>
            <a:avLst/>
            <a:gdLst/>
            <a:ahLst/>
            <a:cxnLst/>
            <a:rect l="l" t="t" r="r" b="b"/>
            <a:pathLst>
              <a:path w="186689" h="206375">
                <a:moveTo>
                  <a:pt x="99187" y="0"/>
                </a:moveTo>
                <a:lnTo>
                  <a:pt x="145746" y="8786"/>
                </a:lnTo>
                <a:lnTo>
                  <a:pt x="174402" y="34147"/>
                </a:lnTo>
                <a:lnTo>
                  <a:pt x="184150" y="58674"/>
                </a:lnTo>
                <a:lnTo>
                  <a:pt x="144145" y="66166"/>
                </a:lnTo>
                <a:lnTo>
                  <a:pt x="141575" y="59213"/>
                </a:lnTo>
                <a:lnTo>
                  <a:pt x="138064" y="53022"/>
                </a:lnTo>
                <a:lnTo>
                  <a:pt x="99187" y="34416"/>
                </a:lnTo>
                <a:lnTo>
                  <a:pt x="86635" y="35464"/>
                </a:lnTo>
                <a:lnTo>
                  <a:pt x="50315" y="60565"/>
                </a:lnTo>
                <a:lnTo>
                  <a:pt x="41529" y="100837"/>
                </a:lnTo>
                <a:lnTo>
                  <a:pt x="42527" y="117530"/>
                </a:lnTo>
                <a:lnTo>
                  <a:pt x="57404" y="154177"/>
                </a:lnTo>
                <a:lnTo>
                  <a:pt x="98806" y="171958"/>
                </a:lnTo>
                <a:lnTo>
                  <a:pt x="105114" y="171648"/>
                </a:lnTo>
                <a:lnTo>
                  <a:pt x="146050" y="154939"/>
                </a:lnTo>
                <a:lnTo>
                  <a:pt x="146050" y="129666"/>
                </a:lnTo>
                <a:lnTo>
                  <a:pt x="99822" y="129666"/>
                </a:lnTo>
                <a:lnTo>
                  <a:pt x="99822" y="96012"/>
                </a:lnTo>
                <a:lnTo>
                  <a:pt x="186690" y="96012"/>
                </a:lnTo>
                <a:lnTo>
                  <a:pt x="186690" y="175513"/>
                </a:lnTo>
                <a:lnTo>
                  <a:pt x="149987" y="197103"/>
                </a:lnTo>
                <a:lnTo>
                  <a:pt x="101346" y="206375"/>
                </a:lnTo>
                <a:lnTo>
                  <a:pt x="86205" y="205563"/>
                </a:lnTo>
                <a:lnTo>
                  <a:pt x="46736" y="193294"/>
                </a:lnTo>
                <a:lnTo>
                  <a:pt x="18303" y="167201"/>
                </a:lnTo>
                <a:lnTo>
                  <a:pt x="2936" y="130190"/>
                </a:lnTo>
                <a:lnTo>
                  <a:pt x="0" y="102488"/>
                </a:lnTo>
                <a:lnTo>
                  <a:pt x="829" y="87372"/>
                </a:lnTo>
                <a:lnTo>
                  <a:pt x="13081" y="47116"/>
                </a:lnTo>
                <a:lnTo>
                  <a:pt x="39495" y="17095"/>
                </a:lnTo>
                <a:lnTo>
                  <a:pt x="85472" y="619"/>
                </a:lnTo>
                <a:lnTo>
                  <a:pt x="9918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27857" y="2768600"/>
            <a:ext cx="162560" cy="207010"/>
          </a:xfrm>
          <a:custGeom>
            <a:avLst/>
            <a:gdLst/>
            <a:ahLst/>
            <a:cxnLst/>
            <a:rect l="l" t="t" r="r" b="b"/>
            <a:pathLst>
              <a:path w="162560" h="207010">
                <a:moveTo>
                  <a:pt x="80137" y="0"/>
                </a:moveTo>
                <a:lnTo>
                  <a:pt x="126035" y="9269"/>
                </a:lnTo>
                <a:lnTo>
                  <a:pt x="155100" y="47406"/>
                </a:lnTo>
                <a:lnTo>
                  <a:pt x="156718" y="60451"/>
                </a:lnTo>
                <a:lnTo>
                  <a:pt x="116331" y="62229"/>
                </a:lnTo>
                <a:lnTo>
                  <a:pt x="114681" y="51942"/>
                </a:lnTo>
                <a:lnTo>
                  <a:pt x="110871" y="44576"/>
                </a:lnTo>
                <a:lnTo>
                  <a:pt x="79756" y="33400"/>
                </a:lnTo>
                <a:lnTo>
                  <a:pt x="71449" y="33833"/>
                </a:lnTo>
                <a:lnTo>
                  <a:pt x="45847" y="47751"/>
                </a:lnTo>
                <a:lnTo>
                  <a:pt x="45847" y="52959"/>
                </a:lnTo>
                <a:lnTo>
                  <a:pt x="45847" y="57658"/>
                </a:lnTo>
                <a:lnTo>
                  <a:pt x="88900" y="78359"/>
                </a:lnTo>
                <a:lnTo>
                  <a:pt x="102616" y="81907"/>
                </a:lnTo>
                <a:lnTo>
                  <a:pt x="139001" y="96885"/>
                </a:lnTo>
                <a:lnTo>
                  <a:pt x="161932" y="135782"/>
                </a:lnTo>
                <a:lnTo>
                  <a:pt x="162433" y="144907"/>
                </a:lnTo>
                <a:lnTo>
                  <a:pt x="161837" y="153338"/>
                </a:lnTo>
                <a:lnTo>
                  <a:pt x="141382" y="190055"/>
                </a:lnTo>
                <a:lnTo>
                  <a:pt x="94924" y="206049"/>
                </a:lnTo>
                <a:lnTo>
                  <a:pt x="82423" y="206501"/>
                </a:lnTo>
                <a:lnTo>
                  <a:pt x="64583" y="205426"/>
                </a:lnTo>
                <a:lnTo>
                  <a:pt x="24256" y="189102"/>
                </a:lnTo>
                <a:lnTo>
                  <a:pt x="3022" y="153812"/>
                </a:lnTo>
                <a:lnTo>
                  <a:pt x="0" y="138049"/>
                </a:lnTo>
                <a:lnTo>
                  <a:pt x="39243" y="134238"/>
                </a:lnTo>
                <a:lnTo>
                  <a:pt x="41503" y="143478"/>
                </a:lnTo>
                <a:lnTo>
                  <a:pt x="44656" y="151384"/>
                </a:lnTo>
                <a:lnTo>
                  <a:pt x="82804" y="172465"/>
                </a:lnTo>
                <a:lnTo>
                  <a:pt x="91995" y="171963"/>
                </a:lnTo>
                <a:lnTo>
                  <a:pt x="122047" y="152400"/>
                </a:lnTo>
                <a:lnTo>
                  <a:pt x="122047" y="145034"/>
                </a:lnTo>
                <a:lnTo>
                  <a:pt x="122047" y="140335"/>
                </a:lnTo>
                <a:lnTo>
                  <a:pt x="82571" y="118475"/>
                </a:lnTo>
                <a:lnTo>
                  <a:pt x="71119" y="115570"/>
                </a:lnTo>
                <a:lnTo>
                  <a:pt x="56139" y="111333"/>
                </a:lnTo>
                <a:lnTo>
                  <a:pt x="17633" y="87165"/>
                </a:lnTo>
                <a:lnTo>
                  <a:pt x="7239" y="55625"/>
                </a:lnTo>
                <a:lnTo>
                  <a:pt x="7784" y="48127"/>
                </a:lnTo>
                <a:lnTo>
                  <a:pt x="33198" y="10818"/>
                </a:lnTo>
                <a:lnTo>
                  <a:pt x="69040" y="430"/>
                </a:lnTo>
                <a:lnTo>
                  <a:pt x="8013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27605" y="3276306"/>
            <a:ext cx="75170" cy="382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27605" y="3276306"/>
            <a:ext cx="75565" cy="38735"/>
          </a:xfrm>
          <a:custGeom>
            <a:avLst/>
            <a:gdLst/>
            <a:ahLst/>
            <a:cxnLst/>
            <a:rect l="l" t="t" r="r" b="b"/>
            <a:pathLst>
              <a:path w="75564" h="38735">
                <a:moveTo>
                  <a:pt x="0" y="38266"/>
                </a:moveTo>
                <a:lnTo>
                  <a:pt x="75170" y="38266"/>
                </a:lnTo>
                <a:lnTo>
                  <a:pt x="75170" y="0"/>
                </a:lnTo>
                <a:lnTo>
                  <a:pt x="0" y="0"/>
                </a:lnTo>
                <a:lnTo>
                  <a:pt x="0" y="38266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4864" y="3164839"/>
            <a:ext cx="5834126" cy="2065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12456" y="3214751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09" h="74295">
                <a:moveTo>
                  <a:pt x="26924" y="0"/>
                </a:moveTo>
                <a:lnTo>
                  <a:pt x="0" y="74168"/>
                </a:lnTo>
                <a:lnTo>
                  <a:pt x="54483" y="74168"/>
                </a:lnTo>
                <a:lnTo>
                  <a:pt x="269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35728" y="3214751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10" h="74295">
                <a:moveTo>
                  <a:pt x="26924" y="0"/>
                </a:moveTo>
                <a:lnTo>
                  <a:pt x="0" y="74168"/>
                </a:lnTo>
                <a:lnTo>
                  <a:pt x="54483" y="74168"/>
                </a:lnTo>
                <a:lnTo>
                  <a:pt x="269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89798" y="3202051"/>
            <a:ext cx="81915" cy="50800"/>
          </a:xfrm>
          <a:custGeom>
            <a:avLst/>
            <a:gdLst/>
            <a:ahLst/>
            <a:cxnLst/>
            <a:rect l="l" t="t" r="r" b="b"/>
            <a:pathLst>
              <a:path w="81915" h="50800">
                <a:moveTo>
                  <a:pt x="0" y="0"/>
                </a:moveTo>
                <a:lnTo>
                  <a:pt x="0" y="50546"/>
                </a:lnTo>
                <a:lnTo>
                  <a:pt x="29845" y="50546"/>
                </a:lnTo>
                <a:lnTo>
                  <a:pt x="70866" y="46482"/>
                </a:lnTo>
                <a:lnTo>
                  <a:pt x="77343" y="39750"/>
                </a:lnTo>
                <a:lnTo>
                  <a:pt x="80136" y="35687"/>
                </a:lnTo>
                <a:lnTo>
                  <a:pt x="81533" y="30734"/>
                </a:lnTo>
                <a:lnTo>
                  <a:pt x="81533" y="24764"/>
                </a:lnTo>
                <a:lnTo>
                  <a:pt x="81533" y="18034"/>
                </a:lnTo>
                <a:lnTo>
                  <a:pt x="79628" y="12573"/>
                </a:lnTo>
                <a:lnTo>
                  <a:pt x="76073" y="8509"/>
                </a:lnTo>
                <a:lnTo>
                  <a:pt x="72517" y="4318"/>
                </a:lnTo>
                <a:lnTo>
                  <a:pt x="3149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44792" y="3202051"/>
            <a:ext cx="71120" cy="57150"/>
          </a:xfrm>
          <a:custGeom>
            <a:avLst/>
            <a:gdLst/>
            <a:ahLst/>
            <a:cxnLst/>
            <a:rect l="l" t="t" r="r" b="b"/>
            <a:pathLst>
              <a:path w="71120" h="57150">
                <a:moveTo>
                  <a:pt x="0" y="0"/>
                </a:moveTo>
                <a:lnTo>
                  <a:pt x="0" y="56641"/>
                </a:lnTo>
                <a:lnTo>
                  <a:pt x="22098" y="56641"/>
                </a:lnTo>
                <a:lnTo>
                  <a:pt x="63500" y="48133"/>
                </a:lnTo>
                <a:lnTo>
                  <a:pt x="66548" y="43687"/>
                </a:lnTo>
                <a:lnTo>
                  <a:pt x="69596" y="39243"/>
                </a:lnTo>
                <a:lnTo>
                  <a:pt x="71119" y="34036"/>
                </a:lnTo>
                <a:lnTo>
                  <a:pt x="71119" y="28194"/>
                </a:lnTo>
                <a:lnTo>
                  <a:pt x="71119" y="20827"/>
                </a:lnTo>
                <a:lnTo>
                  <a:pt x="37655" y="301"/>
                </a:lnTo>
                <a:lnTo>
                  <a:pt x="19557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57569" y="3202051"/>
            <a:ext cx="85725" cy="132715"/>
          </a:xfrm>
          <a:custGeom>
            <a:avLst/>
            <a:gdLst/>
            <a:ahLst/>
            <a:cxnLst/>
            <a:rect l="l" t="t" r="r" b="b"/>
            <a:pathLst>
              <a:path w="85725" h="132714">
                <a:moveTo>
                  <a:pt x="0" y="0"/>
                </a:moveTo>
                <a:lnTo>
                  <a:pt x="0" y="132207"/>
                </a:lnTo>
                <a:lnTo>
                  <a:pt x="30098" y="132207"/>
                </a:lnTo>
                <a:lnTo>
                  <a:pt x="41401" y="132207"/>
                </a:lnTo>
                <a:lnTo>
                  <a:pt x="49529" y="131572"/>
                </a:lnTo>
                <a:lnTo>
                  <a:pt x="54482" y="130301"/>
                </a:lnTo>
                <a:lnTo>
                  <a:pt x="61086" y="128650"/>
                </a:lnTo>
                <a:lnTo>
                  <a:pt x="66421" y="125857"/>
                </a:lnTo>
                <a:lnTo>
                  <a:pt x="70738" y="121920"/>
                </a:lnTo>
                <a:lnTo>
                  <a:pt x="75056" y="118110"/>
                </a:lnTo>
                <a:lnTo>
                  <a:pt x="85209" y="77096"/>
                </a:lnTo>
                <a:lnTo>
                  <a:pt x="85471" y="66166"/>
                </a:lnTo>
                <a:lnTo>
                  <a:pt x="85209" y="55235"/>
                </a:lnTo>
                <a:lnTo>
                  <a:pt x="74802" y="15875"/>
                </a:lnTo>
                <a:lnTo>
                  <a:pt x="69850" y="11302"/>
                </a:lnTo>
                <a:lnTo>
                  <a:pt x="65024" y="6603"/>
                </a:lnTo>
                <a:lnTo>
                  <a:pt x="1816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27827" y="3202051"/>
            <a:ext cx="81915" cy="50800"/>
          </a:xfrm>
          <a:custGeom>
            <a:avLst/>
            <a:gdLst/>
            <a:ahLst/>
            <a:cxnLst/>
            <a:rect l="l" t="t" r="r" b="b"/>
            <a:pathLst>
              <a:path w="81914" h="50800">
                <a:moveTo>
                  <a:pt x="0" y="0"/>
                </a:moveTo>
                <a:lnTo>
                  <a:pt x="0" y="50546"/>
                </a:lnTo>
                <a:lnTo>
                  <a:pt x="29845" y="50546"/>
                </a:lnTo>
                <a:lnTo>
                  <a:pt x="70865" y="46482"/>
                </a:lnTo>
                <a:lnTo>
                  <a:pt x="77343" y="39750"/>
                </a:lnTo>
                <a:lnTo>
                  <a:pt x="80137" y="35687"/>
                </a:lnTo>
                <a:lnTo>
                  <a:pt x="81534" y="30734"/>
                </a:lnTo>
                <a:lnTo>
                  <a:pt x="81534" y="24764"/>
                </a:lnTo>
                <a:lnTo>
                  <a:pt x="81534" y="18034"/>
                </a:lnTo>
                <a:lnTo>
                  <a:pt x="79628" y="12573"/>
                </a:lnTo>
                <a:lnTo>
                  <a:pt x="76073" y="8509"/>
                </a:lnTo>
                <a:lnTo>
                  <a:pt x="72517" y="4318"/>
                </a:lnTo>
                <a:lnTo>
                  <a:pt x="3149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24196" y="3202051"/>
            <a:ext cx="71120" cy="57150"/>
          </a:xfrm>
          <a:custGeom>
            <a:avLst/>
            <a:gdLst/>
            <a:ahLst/>
            <a:cxnLst/>
            <a:rect l="l" t="t" r="r" b="b"/>
            <a:pathLst>
              <a:path w="71120" h="57150">
                <a:moveTo>
                  <a:pt x="0" y="0"/>
                </a:moveTo>
                <a:lnTo>
                  <a:pt x="0" y="56641"/>
                </a:lnTo>
                <a:lnTo>
                  <a:pt x="22098" y="56641"/>
                </a:lnTo>
                <a:lnTo>
                  <a:pt x="63500" y="48133"/>
                </a:lnTo>
                <a:lnTo>
                  <a:pt x="71119" y="34036"/>
                </a:lnTo>
                <a:lnTo>
                  <a:pt x="71119" y="28194"/>
                </a:lnTo>
                <a:lnTo>
                  <a:pt x="71119" y="20827"/>
                </a:lnTo>
                <a:lnTo>
                  <a:pt x="37655" y="301"/>
                </a:lnTo>
                <a:lnTo>
                  <a:pt x="19557" y="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23639" y="3202051"/>
            <a:ext cx="81915" cy="50800"/>
          </a:xfrm>
          <a:custGeom>
            <a:avLst/>
            <a:gdLst/>
            <a:ahLst/>
            <a:cxnLst/>
            <a:rect l="l" t="t" r="r" b="b"/>
            <a:pathLst>
              <a:path w="81914" h="50800">
                <a:moveTo>
                  <a:pt x="0" y="0"/>
                </a:moveTo>
                <a:lnTo>
                  <a:pt x="0" y="50546"/>
                </a:lnTo>
                <a:lnTo>
                  <a:pt x="29845" y="50546"/>
                </a:lnTo>
                <a:lnTo>
                  <a:pt x="70865" y="46482"/>
                </a:lnTo>
                <a:lnTo>
                  <a:pt x="77343" y="39750"/>
                </a:lnTo>
                <a:lnTo>
                  <a:pt x="80137" y="35687"/>
                </a:lnTo>
                <a:lnTo>
                  <a:pt x="81534" y="30734"/>
                </a:lnTo>
                <a:lnTo>
                  <a:pt x="81534" y="24764"/>
                </a:lnTo>
                <a:lnTo>
                  <a:pt x="81534" y="18034"/>
                </a:lnTo>
                <a:lnTo>
                  <a:pt x="79628" y="12573"/>
                </a:lnTo>
                <a:lnTo>
                  <a:pt x="76073" y="8509"/>
                </a:lnTo>
                <a:lnTo>
                  <a:pt x="72516" y="4318"/>
                </a:lnTo>
                <a:lnTo>
                  <a:pt x="3149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03265" y="3199257"/>
            <a:ext cx="110489" cy="137795"/>
          </a:xfrm>
          <a:custGeom>
            <a:avLst/>
            <a:gdLst/>
            <a:ahLst/>
            <a:cxnLst/>
            <a:rect l="l" t="t" r="r" b="b"/>
            <a:pathLst>
              <a:path w="110489" h="137795">
                <a:moveTo>
                  <a:pt x="55372" y="0"/>
                </a:moveTo>
                <a:lnTo>
                  <a:pt x="15239" y="17144"/>
                </a:lnTo>
                <a:lnTo>
                  <a:pt x="952" y="52542"/>
                </a:lnTo>
                <a:lnTo>
                  <a:pt x="0" y="68706"/>
                </a:lnTo>
                <a:lnTo>
                  <a:pt x="976" y="84617"/>
                </a:lnTo>
                <a:lnTo>
                  <a:pt x="15621" y="120014"/>
                </a:lnTo>
                <a:lnTo>
                  <a:pt x="55372" y="137540"/>
                </a:lnTo>
                <a:lnTo>
                  <a:pt x="66903" y="136465"/>
                </a:lnTo>
                <a:lnTo>
                  <a:pt x="101736" y="110398"/>
                </a:lnTo>
                <a:lnTo>
                  <a:pt x="110362" y="68071"/>
                </a:lnTo>
                <a:lnTo>
                  <a:pt x="109432" y="52020"/>
                </a:lnTo>
                <a:lnTo>
                  <a:pt x="87233" y="9483"/>
                </a:lnTo>
                <a:lnTo>
                  <a:pt x="5537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36394" y="3199257"/>
            <a:ext cx="110489" cy="137795"/>
          </a:xfrm>
          <a:custGeom>
            <a:avLst/>
            <a:gdLst/>
            <a:ahLst/>
            <a:cxnLst/>
            <a:rect l="l" t="t" r="r" b="b"/>
            <a:pathLst>
              <a:path w="110489" h="137795">
                <a:moveTo>
                  <a:pt x="55372" y="0"/>
                </a:moveTo>
                <a:lnTo>
                  <a:pt x="15239" y="17144"/>
                </a:lnTo>
                <a:lnTo>
                  <a:pt x="952" y="52542"/>
                </a:lnTo>
                <a:lnTo>
                  <a:pt x="0" y="68706"/>
                </a:lnTo>
                <a:lnTo>
                  <a:pt x="976" y="84617"/>
                </a:lnTo>
                <a:lnTo>
                  <a:pt x="15620" y="120014"/>
                </a:lnTo>
                <a:lnTo>
                  <a:pt x="55372" y="137540"/>
                </a:lnTo>
                <a:lnTo>
                  <a:pt x="66903" y="136465"/>
                </a:lnTo>
                <a:lnTo>
                  <a:pt x="101736" y="110398"/>
                </a:lnTo>
                <a:lnTo>
                  <a:pt x="110362" y="68071"/>
                </a:lnTo>
                <a:lnTo>
                  <a:pt x="109432" y="52020"/>
                </a:lnTo>
                <a:lnTo>
                  <a:pt x="87233" y="9483"/>
                </a:lnTo>
                <a:lnTo>
                  <a:pt x="5537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91477" y="3169920"/>
            <a:ext cx="140970" cy="198120"/>
          </a:xfrm>
          <a:custGeom>
            <a:avLst/>
            <a:gdLst/>
            <a:ahLst/>
            <a:cxnLst/>
            <a:rect l="l" t="t" r="r" b="b"/>
            <a:pathLst>
              <a:path w="140970" h="198120">
                <a:moveTo>
                  <a:pt x="0" y="0"/>
                </a:moveTo>
                <a:lnTo>
                  <a:pt x="40386" y="0"/>
                </a:lnTo>
                <a:lnTo>
                  <a:pt x="40386" y="164337"/>
                </a:lnTo>
                <a:lnTo>
                  <a:pt x="140589" y="164337"/>
                </a:lnTo>
                <a:lnTo>
                  <a:pt x="140589" y="197992"/>
                </a:lnTo>
                <a:lnTo>
                  <a:pt x="0" y="19799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49540" y="3168269"/>
            <a:ext cx="179705" cy="200025"/>
          </a:xfrm>
          <a:custGeom>
            <a:avLst/>
            <a:gdLst/>
            <a:ahLst/>
            <a:cxnLst/>
            <a:rect l="l" t="t" r="r" b="b"/>
            <a:pathLst>
              <a:path w="179704" h="200025">
                <a:moveTo>
                  <a:pt x="0" y="0"/>
                </a:moveTo>
                <a:lnTo>
                  <a:pt x="84835" y="0"/>
                </a:lnTo>
                <a:lnTo>
                  <a:pt x="99742" y="333"/>
                </a:lnTo>
                <a:lnTo>
                  <a:pt x="138199" y="8526"/>
                </a:lnTo>
                <a:lnTo>
                  <a:pt x="161131" y="39195"/>
                </a:lnTo>
                <a:lnTo>
                  <a:pt x="163321" y="55879"/>
                </a:lnTo>
                <a:lnTo>
                  <a:pt x="162490" y="66641"/>
                </a:lnTo>
                <a:lnTo>
                  <a:pt x="142656" y="99683"/>
                </a:lnTo>
                <a:lnTo>
                  <a:pt x="110616" y="111505"/>
                </a:lnTo>
                <a:lnTo>
                  <a:pt x="116830" y="115411"/>
                </a:lnTo>
                <a:lnTo>
                  <a:pt x="148262" y="149915"/>
                </a:lnTo>
                <a:lnTo>
                  <a:pt x="179450" y="199643"/>
                </a:lnTo>
                <a:lnTo>
                  <a:pt x="131317" y="199643"/>
                </a:lnTo>
                <a:lnTo>
                  <a:pt x="102107" y="156209"/>
                </a:lnTo>
                <a:lnTo>
                  <a:pt x="94990" y="145587"/>
                </a:lnTo>
                <a:lnTo>
                  <a:pt x="89074" y="137144"/>
                </a:lnTo>
                <a:lnTo>
                  <a:pt x="68706" y="118490"/>
                </a:lnTo>
                <a:lnTo>
                  <a:pt x="64515" y="116966"/>
                </a:lnTo>
                <a:lnTo>
                  <a:pt x="57784" y="116204"/>
                </a:lnTo>
                <a:lnTo>
                  <a:pt x="48513" y="116204"/>
                </a:lnTo>
                <a:lnTo>
                  <a:pt x="40258" y="116204"/>
                </a:lnTo>
                <a:lnTo>
                  <a:pt x="40258" y="199643"/>
                </a:lnTo>
                <a:lnTo>
                  <a:pt x="0" y="1996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63484" y="3168269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5" h="200025">
                <a:moveTo>
                  <a:pt x="0" y="0"/>
                </a:moveTo>
                <a:lnTo>
                  <a:pt x="147955" y="0"/>
                </a:lnTo>
                <a:lnTo>
                  <a:pt x="147955" y="33781"/>
                </a:lnTo>
                <a:lnTo>
                  <a:pt x="40259" y="33781"/>
                </a:lnTo>
                <a:lnTo>
                  <a:pt x="40259" y="77977"/>
                </a:lnTo>
                <a:lnTo>
                  <a:pt x="140462" y="77977"/>
                </a:lnTo>
                <a:lnTo>
                  <a:pt x="140462" y="111632"/>
                </a:lnTo>
                <a:lnTo>
                  <a:pt x="40259" y="111632"/>
                </a:lnTo>
                <a:lnTo>
                  <a:pt x="40259" y="165988"/>
                </a:lnTo>
                <a:lnTo>
                  <a:pt x="151765" y="165988"/>
                </a:lnTo>
                <a:lnTo>
                  <a:pt x="151765" y="199643"/>
                </a:lnTo>
                <a:lnTo>
                  <a:pt x="0" y="1996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40829" y="3168269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59" h="200025">
                <a:moveTo>
                  <a:pt x="77724" y="0"/>
                </a:moveTo>
                <a:lnTo>
                  <a:pt x="120396" y="0"/>
                </a:lnTo>
                <a:lnTo>
                  <a:pt x="200278" y="199643"/>
                </a:lnTo>
                <a:lnTo>
                  <a:pt x="156464" y="199643"/>
                </a:lnTo>
                <a:lnTo>
                  <a:pt x="139065" y="154304"/>
                </a:lnTo>
                <a:lnTo>
                  <a:pt x="59309" y="154304"/>
                </a:lnTo>
                <a:lnTo>
                  <a:pt x="42799" y="199643"/>
                </a:lnTo>
                <a:lnTo>
                  <a:pt x="0" y="199643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04532" y="316826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4" h="200025">
                <a:moveTo>
                  <a:pt x="0" y="0"/>
                </a:moveTo>
                <a:lnTo>
                  <a:pt x="64643" y="0"/>
                </a:lnTo>
                <a:lnTo>
                  <a:pt x="81430" y="188"/>
                </a:lnTo>
                <a:lnTo>
                  <a:pt x="120866" y="5851"/>
                </a:lnTo>
                <a:lnTo>
                  <a:pt x="150034" y="39719"/>
                </a:lnTo>
                <a:lnTo>
                  <a:pt x="152908" y="61340"/>
                </a:lnTo>
                <a:lnTo>
                  <a:pt x="152501" y="70201"/>
                </a:lnTo>
                <a:lnTo>
                  <a:pt x="134195" y="108063"/>
                </a:lnTo>
                <a:lnTo>
                  <a:pt x="90725" y="123586"/>
                </a:lnTo>
                <a:lnTo>
                  <a:pt x="66548" y="124332"/>
                </a:lnTo>
                <a:lnTo>
                  <a:pt x="40259" y="124332"/>
                </a:lnTo>
                <a:lnTo>
                  <a:pt x="40259" y="199643"/>
                </a:lnTo>
                <a:lnTo>
                  <a:pt x="0" y="1996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18605" y="3168269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5" h="200025">
                <a:moveTo>
                  <a:pt x="0" y="0"/>
                </a:moveTo>
                <a:lnTo>
                  <a:pt x="147954" y="0"/>
                </a:lnTo>
                <a:lnTo>
                  <a:pt x="147954" y="33781"/>
                </a:lnTo>
                <a:lnTo>
                  <a:pt x="40259" y="33781"/>
                </a:lnTo>
                <a:lnTo>
                  <a:pt x="40259" y="77977"/>
                </a:lnTo>
                <a:lnTo>
                  <a:pt x="140462" y="77977"/>
                </a:lnTo>
                <a:lnTo>
                  <a:pt x="140462" y="111632"/>
                </a:lnTo>
                <a:lnTo>
                  <a:pt x="40259" y="111632"/>
                </a:lnTo>
                <a:lnTo>
                  <a:pt x="40259" y="165988"/>
                </a:lnTo>
                <a:lnTo>
                  <a:pt x="151765" y="165988"/>
                </a:lnTo>
                <a:lnTo>
                  <a:pt x="151765" y="199643"/>
                </a:lnTo>
                <a:lnTo>
                  <a:pt x="0" y="1996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17309" y="3168269"/>
            <a:ext cx="167640" cy="200025"/>
          </a:xfrm>
          <a:custGeom>
            <a:avLst/>
            <a:gdLst/>
            <a:ahLst/>
            <a:cxnLst/>
            <a:rect l="l" t="t" r="r" b="b"/>
            <a:pathLst>
              <a:path w="167640" h="200025">
                <a:moveTo>
                  <a:pt x="0" y="0"/>
                </a:moveTo>
                <a:lnTo>
                  <a:pt x="73660" y="0"/>
                </a:lnTo>
                <a:lnTo>
                  <a:pt x="85379" y="238"/>
                </a:lnTo>
                <a:lnTo>
                  <a:pt x="127920" y="10953"/>
                </a:lnTo>
                <a:lnTo>
                  <a:pt x="157162" y="45315"/>
                </a:lnTo>
                <a:lnTo>
                  <a:pt x="166961" y="88219"/>
                </a:lnTo>
                <a:lnTo>
                  <a:pt x="167386" y="101726"/>
                </a:lnTo>
                <a:lnTo>
                  <a:pt x="167003" y="113605"/>
                </a:lnTo>
                <a:lnTo>
                  <a:pt x="157043" y="154555"/>
                </a:lnTo>
                <a:lnTo>
                  <a:pt x="127523" y="188483"/>
                </a:lnTo>
                <a:lnTo>
                  <a:pt x="86413" y="199380"/>
                </a:lnTo>
                <a:lnTo>
                  <a:pt x="75818" y="199643"/>
                </a:lnTo>
                <a:lnTo>
                  <a:pt x="0" y="19964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53784" y="3168269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1"/>
                </a:lnTo>
                <a:lnTo>
                  <a:pt x="40259" y="33781"/>
                </a:lnTo>
                <a:lnTo>
                  <a:pt x="40259" y="77977"/>
                </a:lnTo>
                <a:lnTo>
                  <a:pt x="140462" y="77977"/>
                </a:lnTo>
                <a:lnTo>
                  <a:pt x="140462" y="111632"/>
                </a:lnTo>
                <a:lnTo>
                  <a:pt x="40259" y="111632"/>
                </a:lnTo>
                <a:lnTo>
                  <a:pt x="40259" y="165988"/>
                </a:lnTo>
                <a:lnTo>
                  <a:pt x="151764" y="165988"/>
                </a:lnTo>
                <a:lnTo>
                  <a:pt x="151764" y="199643"/>
                </a:lnTo>
                <a:lnTo>
                  <a:pt x="0" y="1996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87567" y="3168269"/>
            <a:ext cx="179705" cy="200025"/>
          </a:xfrm>
          <a:custGeom>
            <a:avLst/>
            <a:gdLst/>
            <a:ahLst/>
            <a:cxnLst/>
            <a:rect l="l" t="t" r="r" b="b"/>
            <a:pathLst>
              <a:path w="179704" h="200025">
                <a:moveTo>
                  <a:pt x="0" y="0"/>
                </a:moveTo>
                <a:lnTo>
                  <a:pt x="84836" y="0"/>
                </a:lnTo>
                <a:lnTo>
                  <a:pt x="99742" y="333"/>
                </a:lnTo>
                <a:lnTo>
                  <a:pt x="138199" y="8526"/>
                </a:lnTo>
                <a:lnTo>
                  <a:pt x="161131" y="39195"/>
                </a:lnTo>
                <a:lnTo>
                  <a:pt x="163322" y="55879"/>
                </a:lnTo>
                <a:lnTo>
                  <a:pt x="162490" y="66641"/>
                </a:lnTo>
                <a:lnTo>
                  <a:pt x="142656" y="99683"/>
                </a:lnTo>
                <a:lnTo>
                  <a:pt x="110617" y="111505"/>
                </a:lnTo>
                <a:lnTo>
                  <a:pt x="116830" y="115411"/>
                </a:lnTo>
                <a:lnTo>
                  <a:pt x="148262" y="149915"/>
                </a:lnTo>
                <a:lnTo>
                  <a:pt x="179451" y="199643"/>
                </a:lnTo>
                <a:lnTo>
                  <a:pt x="131318" y="199643"/>
                </a:lnTo>
                <a:lnTo>
                  <a:pt x="102108" y="156209"/>
                </a:lnTo>
                <a:lnTo>
                  <a:pt x="94990" y="145587"/>
                </a:lnTo>
                <a:lnTo>
                  <a:pt x="89074" y="137144"/>
                </a:lnTo>
                <a:lnTo>
                  <a:pt x="68707" y="118490"/>
                </a:lnTo>
                <a:lnTo>
                  <a:pt x="64516" y="116966"/>
                </a:lnTo>
                <a:lnTo>
                  <a:pt x="57785" y="116204"/>
                </a:lnTo>
                <a:lnTo>
                  <a:pt x="48514" y="116204"/>
                </a:lnTo>
                <a:lnTo>
                  <a:pt x="40259" y="116204"/>
                </a:lnTo>
                <a:lnTo>
                  <a:pt x="40259" y="199643"/>
                </a:lnTo>
                <a:lnTo>
                  <a:pt x="0" y="19964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81446" y="3163697"/>
            <a:ext cx="168275" cy="2120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83936" y="3168269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5" h="200025">
                <a:moveTo>
                  <a:pt x="0" y="0"/>
                </a:moveTo>
                <a:lnTo>
                  <a:pt x="64642" y="0"/>
                </a:lnTo>
                <a:lnTo>
                  <a:pt x="81430" y="188"/>
                </a:lnTo>
                <a:lnTo>
                  <a:pt x="120866" y="5851"/>
                </a:lnTo>
                <a:lnTo>
                  <a:pt x="150034" y="39719"/>
                </a:lnTo>
                <a:lnTo>
                  <a:pt x="152908" y="61340"/>
                </a:lnTo>
                <a:lnTo>
                  <a:pt x="152501" y="70201"/>
                </a:lnTo>
                <a:lnTo>
                  <a:pt x="134195" y="108063"/>
                </a:lnTo>
                <a:lnTo>
                  <a:pt x="90725" y="123586"/>
                </a:lnTo>
                <a:lnTo>
                  <a:pt x="66548" y="124332"/>
                </a:lnTo>
                <a:lnTo>
                  <a:pt x="40259" y="124332"/>
                </a:lnTo>
                <a:lnTo>
                  <a:pt x="40259" y="199643"/>
                </a:lnTo>
                <a:lnTo>
                  <a:pt x="0" y="19964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85970" y="3168269"/>
            <a:ext cx="158750" cy="200025"/>
          </a:xfrm>
          <a:custGeom>
            <a:avLst/>
            <a:gdLst/>
            <a:ahLst/>
            <a:cxnLst/>
            <a:rect l="l" t="t" r="r" b="b"/>
            <a:pathLst>
              <a:path w="158750" h="200025">
                <a:moveTo>
                  <a:pt x="0" y="0"/>
                </a:moveTo>
                <a:lnTo>
                  <a:pt x="39242" y="0"/>
                </a:lnTo>
                <a:lnTo>
                  <a:pt x="120903" y="133222"/>
                </a:lnTo>
                <a:lnTo>
                  <a:pt x="120903" y="0"/>
                </a:lnTo>
                <a:lnTo>
                  <a:pt x="158368" y="0"/>
                </a:lnTo>
                <a:lnTo>
                  <a:pt x="158368" y="199643"/>
                </a:lnTo>
                <a:lnTo>
                  <a:pt x="117982" y="199643"/>
                </a:lnTo>
                <a:lnTo>
                  <a:pt x="37464" y="69341"/>
                </a:lnTo>
                <a:lnTo>
                  <a:pt x="37464" y="199643"/>
                </a:lnTo>
                <a:lnTo>
                  <a:pt x="0" y="19964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64101" y="3168269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60" h="200025">
                <a:moveTo>
                  <a:pt x="77724" y="0"/>
                </a:moveTo>
                <a:lnTo>
                  <a:pt x="120396" y="0"/>
                </a:lnTo>
                <a:lnTo>
                  <a:pt x="200278" y="199643"/>
                </a:lnTo>
                <a:lnTo>
                  <a:pt x="156463" y="199643"/>
                </a:lnTo>
                <a:lnTo>
                  <a:pt x="139064" y="154304"/>
                </a:lnTo>
                <a:lnTo>
                  <a:pt x="59309" y="154304"/>
                </a:lnTo>
                <a:lnTo>
                  <a:pt x="42799" y="199643"/>
                </a:lnTo>
                <a:lnTo>
                  <a:pt x="0" y="199643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83379" y="3168269"/>
            <a:ext cx="179705" cy="200025"/>
          </a:xfrm>
          <a:custGeom>
            <a:avLst/>
            <a:gdLst/>
            <a:ahLst/>
            <a:cxnLst/>
            <a:rect l="l" t="t" r="r" b="b"/>
            <a:pathLst>
              <a:path w="179704" h="200025">
                <a:moveTo>
                  <a:pt x="0" y="0"/>
                </a:moveTo>
                <a:lnTo>
                  <a:pt x="84836" y="0"/>
                </a:lnTo>
                <a:lnTo>
                  <a:pt x="99742" y="333"/>
                </a:lnTo>
                <a:lnTo>
                  <a:pt x="138199" y="8526"/>
                </a:lnTo>
                <a:lnTo>
                  <a:pt x="161131" y="39195"/>
                </a:lnTo>
                <a:lnTo>
                  <a:pt x="163322" y="55879"/>
                </a:lnTo>
                <a:lnTo>
                  <a:pt x="162490" y="66641"/>
                </a:lnTo>
                <a:lnTo>
                  <a:pt x="142656" y="99683"/>
                </a:lnTo>
                <a:lnTo>
                  <a:pt x="110617" y="111505"/>
                </a:lnTo>
                <a:lnTo>
                  <a:pt x="116830" y="115411"/>
                </a:lnTo>
                <a:lnTo>
                  <a:pt x="148262" y="149915"/>
                </a:lnTo>
                <a:lnTo>
                  <a:pt x="179450" y="199643"/>
                </a:lnTo>
                <a:lnTo>
                  <a:pt x="131318" y="199643"/>
                </a:lnTo>
                <a:lnTo>
                  <a:pt x="102108" y="156209"/>
                </a:lnTo>
                <a:lnTo>
                  <a:pt x="94990" y="145587"/>
                </a:lnTo>
                <a:lnTo>
                  <a:pt x="89074" y="137144"/>
                </a:lnTo>
                <a:lnTo>
                  <a:pt x="68707" y="118490"/>
                </a:lnTo>
                <a:lnTo>
                  <a:pt x="64516" y="116966"/>
                </a:lnTo>
                <a:lnTo>
                  <a:pt x="57785" y="116204"/>
                </a:lnTo>
                <a:lnTo>
                  <a:pt x="48514" y="116204"/>
                </a:lnTo>
                <a:lnTo>
                  <a:pt x="40259" y="116204"/>
                </a:lnTo>
                <a:lnTo>
                  <a:pt x="40259" y="199643"/>
                </a:lnTo>
                <a:lnTo>
                  <a:pt x="0" y="1996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00170" y="3163697"/>
            <a:ext cx="167513" cy="2087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18433" y="3168269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1"/>
                </a:lnTo>
                <a:lnTo>
                  <a:pt x="40258" y="33781"/>
                </a:lnTo>
                <a:lnTo>
                  <a:pt x="40258" y="77977"/>
                </a:lnTo>
                <a:lnTo>
                  <a:pt x="140462" y="77977"/>
                </a:lnTo>
                <a:lnTo>
                  <a:pt x="140462" y="111632"/>
                </a:lnTo>
                <a:lnTo>
                  <a:pt x="40258" y="111632"/>
                </a:lnTo>
                <a:lnTo>
                  <a:pt x="40258" y="165988"/>
                </a:lnTo>
                <a:lnTo>
                  <a:pt x="151764" y="165988"/>
                </a:lnTo>
                <a:lnTo>
                  <a:pt x="151764" y="199643"/>
                </a:lnTo>
                <a:lnTo>
                  <a:pt x="0" y="1996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52621" y="3168269"/>
            <a:ext cx="158750" cy="200025"/>
          </a:xfrm>
          <a:custGeom>
            <a:avLst/>
            <a:gdLst/>
            <a:ahLst/>
            <a:cxnLst/>
            <a:rect l="l" t="t" r="r" b="b"/>
            <a:pathLst>
              <a:path w="158750" h="200025">
                <a:moveTo>
                  <a:pt x="0" y="0"/>
                </a:moveTo>
                <a:lnTo>
                  <a:pt x="158750" y="0"/>
                </a:lnTo>
                <a:lnTo>
                  <a:pt x="158750" y="33781"/>
                </a:lnTo>
                <a:lnTo>
                  <a:pt x="99567" y="33781"/>
                </a:lnTo>
                <a:lnTo>
                  <a:pt x="99567" y="199643"/>
                </a:lnTo>
                <a:lnTo>
                  <a:pt x="59308" y="199643"/>
                </a:lnTo>
                <a:lnTo>
                  <a:pt x="59308" y="33781"/>
                </a:lnTo>
                <a:lnTo>
                  <a:pt x="0" y="337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81045" y="3168269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1"/>
                </a:lnTo>
                <a:lnTo>
                  <a:pt x="40258" y="33781"/>
                </a:lnTo>
                <a:lnTo>
                  <a:pt x="40258" y="77977"/>
                </a:lnTo>
                <a:lnTo>
                  <a:pt x="140462" y="77977"/>
                </a:lnTo>
                <a:lnTo>
                  <a:pt x="140462" y="111632"/>
                </a:lnTo>
                <a:lnTo>
                  <a:pt x="40258" y="111632"/>
                </a:lnTo>
                <a:lnTo>
                  <a:pt x="40258" y="165988"/>
                </a:lnTo>
                <a:lnTo>
                  <a:pt x="151764" y="165988"/>
                </a:lnTo>
                <a:lnTo>
                  <a:pt x="151764" y="199643"/>
                </a:lnTo>
                <a:lnTo>
                  <a:pt x="0" y="1996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44317" y="3163697"/>
            <a:ext cx="201930" cy="2087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87269" y="3168269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5" y="0"/>
                </a:lnTo>
                <a:lnTo>
                  <a:pt x="147955" y="33781"/>
                </a:lnTo>
                <a:lnTo>
                  <a:pt x="40258" y="33781"/>
                </a:lnTo>
                <a:lnTo>
                  <a:pt x="40258" y="77977"/>
                </a:lnTo>
                <a:lnTo>
                  <a:pt x="140462" y="77977"/>
                </a:lnTo>
                <a:lnTo>
                  <a:pt x="140462" y="111632"/>
                </a:lnTo>
                <a:lnTo>
                  <a:pt x="40258" y="111632"/>
                </a:lnTo>
                <a:lnTo>
                  <a:pt x="40258" y="165988"/>
                </a:lnTo>
                <a:lnTo>
                  <a:pt x="151764" y="165988"/>
                </a:lnTo>
                <a:lnTo>
                  <a:pt x="151764" y="199643"/>
                </a:lnTo>
                <a:lnTo>
                  <a:pt x="0" y="1996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15210" y="3163697"/>
            <a:ext cx="167513" cy="2087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55205" y="3164839"/>
            <a:ext cx="173990" cy="206375"/>
          </a:xfrm>
          <a:custGeom>
            <a:avLst/>
            <a:gdLst/>
            <a:ahLst/>
            <a:cxnLst/>
            <a:rect l="l" t="t" r="r" b="b"/>
            <a:pathLst>
              <a:path w="173990" h="206375">
                <a:moveTo>
                  <a:pt x="93472" y="0"/>
                </a:moveTo>
                <a:lnTo>
                  <a:pt x="140620" y="12162"/>
                </a:lnTo>
                <a:lnTo>
                  <a:pt x="169517" y="47128"/>
                </a:lnTo>
                <a:lnTo>
                  <a:pt x="173354" y="58420"/>
                </a:lnTo>
                <a:lnTo>
                  <a:pt x="133476" y="67945"/>
                </a:lnTo>
                <a:lnTo>
                  <a:pt x="131210" y="60561"/>
                </a:lnTo>
                <a:lnTo>
                  <a:pt x="128016" y="54022"/>
                </a:lnTo>
                <a:lnTo>
                  <a:pt x="91440" y="34417"/>
                </a:lnTo>
                <a:lnTo>
                  <a:pt x="80839" y="35417"/>
                </a:lnTo>
                <a:lnTo>
                  <a:pt x="49297" y="59582"/>
                </a:lnTo>
                <a:lnTo>
                  <a:pt x="41528" y="101981"/>
                </a:lnTo>
                <a:lnTo>
                  <a:pt x="42384" y="119558"/>
                </a:lnTo>
                <a:lnTo>
                  <a:pt x="55118" y="155956"/>
                </a:lnTo>
                <a:lnTo>
                  <a:pt x="90550" y="171958"/>
                </a:lnTo>
                <a:lnTo>
                  <a:pt x="98341" y="171317"/>
                </a:lnTo>
                <a:lnTo>
                  <a:pt x="131917" y="139884"/>
                </a:lnTo>
                <a:lnTo>
                  <a:pt x="134874" y="129667"/>
                </a:lnTo>
                <a:lnTo>
                  <a:pt x="173863" y="141986"/>
                </a:lnTo>
                <a:lnTo>
                  <a:pt x="153735" y="181544"/>
                </a:lnTo>
                <a:lnTo>
                  <a:pt x="120284" y="202437"/>
                </a:lnTo>
                <a:lnTo>
                  <a:pt x="90931" y="206375"/>
                </a:lnTo>
                <a:lnTo>
                  <a:pt x="71981" y="204682"/>
                </a:lnTo>
                <a:lnTo>
                  <a:pt x="25653" y="179197"/>
                </a:lnTo>
                <a:lnTo>
                  <a:pt x="1597" y="127315"/>
                </a:lnTo>
                <a:lnTo>
                  <a:pt x="0" y="105029"/>
                </a:lnTo>
                <a:lnTo>
                  <a:pt x="1617" y="81476"/>
                </a:lnTo>
                <a:lnTo>
                  <a:pt x="14519" y="42753"/>
                </a:lnTo>
                <a:lnTo>
                  <a:pt x="55578" y="6873"/>
                </a:lnTo>
                <a:lnTo>
                  <a:pt x="73519" y="1716"/>
                </a:lnTo>
                <a:lnTo>
                  <a:pt x="9347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52997" y="3160267"/>
            <a:ext cx="171576" cy="2156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261736" y="3164839"/>
            <a:ext cx="193675" cy="206375"/>
          </a:xfrm>
          <a:custGeom>
            <a:avLst/>
            <a:gdLst/>
            <a:ahLst/>
            <a:cxnLst/>
            <a:rect l="l" t="t" r="r" b="b"/>
            <a:pathLst>
              <a:path w="193675" h="206375">
                <a:moveTo>
                  <a:pt x="96520" y="0"/>
                </a:moveTo>
                <a:lnTo>
                  <a:pt x="136207" y="6842"/>
                </a:lnTo>
                <a:lnTo>
                  <a:pt x="178706" y="42354"/>
                </a:lnTo>
                <a:lnTo>
                  <a:pt x="191902" y="80454"/>
                </a:lnTo>
                <a:lnTo>
                  <a:pt x="193548" y="103505"/>
                </a:lnTo>
                <a:lnTo>
                  <a:pt x="191904" y="126366"/>
                </a:lnTo>
                <a:lnTo>
                  <a:pt x="178760" y="164137"/>
                </a:lnTo>
                <a:lnTo>
                  <a:pt x="136572" y="199580"/>
                </a:lnTo>
                <a:lnTo>
                  <a:pt x="97027" y="206375"/>
                </a:lnTo>
                <a:lnTo>
                  <a:pt x="75884" y="204682"/>
                </a:lnTo>
                <a:lnTo>
                  <a:pt x="26288" y="179197"/>
                </a:lnTo>
                <a:lnTo>
                  <a:pt x="1643" y="126940"/>
                </a:lnTo>
                <a:lnTo>
                  <a:pt x="0" y="104394"/>
                </a:lnTo>
                <a:lnTo>
                  <a:pt x="569" y="89771"/>
                </a:lnTo>
                <a:lnTo>
                  <a:pt x="12755" y="45785"/>
                </a:lnTo>
                <a:lnTo>
                  <a:pt x="40005" y="15319"/>
                </a:lnTo>
                <a:lnTo>
                  <a:pt x="84685" y="498"/>
                </a:lnTo>
                <a:lnTo>
                  <a:pt x="9652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75200" y="3160267"/>
            <a:ext cx="195834" cy="2155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86482" y="3160267"/>
            <a:ext cx="171577" cy="2156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94864" y="3164839"/>
            <a:ext cx="193675" cy="206375"/>
          </a:xfrm>
          <a:custGeom>
            <a:avLst/>
            <a:gdLst/>
            <a:ahLst/>
            <a:cxnLst/>
            <a:rect l="l" t="t" r="r" b="b"/>
            <a:pathLst>
              <a:path w="193675" h="206375">
                <a:moveTo>
                  <a:pt x="96520" y="0"/>
                </a:moveTo>
                <a:lnTo>
                  <a:pt x="136207" y="6842"/>
                </a:lnTo>
                <a:lnTo>
                  <a:pt x="178706" y="42354"/>
                </a:lnTo>
                <a:lnTo>
                  <a:pt x="191902" y="80454"/>
                </a:lnTo>
                <a:lnTo>
                  <a:pt x="193548" y="103505"/>
                </a:lnTo>
                <a:lnTo>
                  <a:pt x="191904" y="126366"/>
                </a:lnTo>
                <a:lnTo>
                  <a:pt x="178760" y="164137"/>
                </a:lnTo>
                <a:lnTo>
                  <a:pt x="136572" y="199580"/>
                </a:lnTo>
                <a:lnTo>
                  <a:pt x="97028" y="206375"/>
                </a:lnTo>
                <a:lnTo>
                  <a:pt x="75884" y="204682"/>
                </a:lnTo>
                <a:lnTo>
                  <a:pt x="26289" y="179197"/>
                </a:lnTo>
                <a:lnTo>
                  <a:pt x="1643" y="126940"/>
                </a:lnTo>
                <a:lnTo>
                  <a:pt x="0" y="104394"/>
                </a:lnTo>
                <a:lnTo>
                  <a:pt x="569" y="89771"/>
                </a:lnTo>
                <a:lnTo>
                  <a:pt x="12755" y="45785"/>
                </a:lnTo>
                <a:lnTo>
                  <a:pt x="40005" y="15319"/>
                </a:lnTo>
                <a:lnTo>
                  <a:pt x="84685" y="498"/>
                </a:lnTo>
                <a:lnTo>
                  <a:pt x="9652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27605" y="3671022"/>
            <a:ext cx="75170" cy="382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7605" y="3671022"/>
            <a:ext cx="75565" cy="38735"/>
          </a:xfrm>
          <a:custGeom>
            <a:avLst/>
            <a:gdLst/>
            <a:ahLst/>
            <a:cxnLst/>
            <a:rect l="l" t="t" r="r" b="b"/>
            <a:pathLst>
              <a:path w="75564" h="38735">
                <a:moveTo>
                  <a:pt x="0" y="38266"/>
                </a:moveTo>
                <a:lnTo>
                  <a:pt x="75170" y="38266"/>
                </a:lnTo>
                <a:lnTo>
                  <a:pt x="75170" y="0"/>
                </a:lnTo>
                <a:lnTo>
                  <a:pt x="0" y="0"/>
                </a:lnTo>
                <a:lnTo>
                  <a:pt x="0" y="38266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94864" y="3559555"/>
            <a:ext cx="4005326" cy="2065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696714" y="3593972"/>
            <a:ext cx="110489" cy="137795"/>
          </a:xfrm>
          <a:custGeom>
            <a:avLst/>
            <a:gdLst/>
            <a:ahLst/>
            <a:cxnLst/>
            <a:rect l="l" t="t" r="r" b="b"/>
            <a:pathLst>
              <a:path w="110489" h="137795">
                <a:moveTo>
                  <a:pt x="55372" y="0"/>
                </a:moveTo>
                <a:lnTo>
                  <a:pt x="15239" y="17144"/>
                </a:lnTo>
                <a:lnTo>
                  <a:pt x="952" y="52542"/>
                </a:lnTo>
                <a:lnTo>
                  <a:pt x="0" y="68706"/>
                </a:lnTo>
                <a:lnTo>
                  <a:pt x="976" y="84617"/>
                </a:lnTo>
                <a:lnTo>
                  <a:pt x="15621" y="120014"/>
                </a:lnTo>
                <a:lnTo>
                  <a:pt x="55372" y="137540"/>
                </a:lnTo>
                <a:lnTo>
                  <a:pt x="66903" y="136465"/>
                </a:lnTo>
                <a:lnTo>
                  <a:pt x="101736" y="110398"/>
                </a:lnTo>
                <a:lnTo>
                  <a:pt x="110362" y="68071"/>
                </a:lnTo>
                <a:lnTo>
                  <a:pt x="109432" y="52020"/>
                </a:lnTo>
                <a:lnTo>
                  <a:pt x="87233" y="9483"/>
                </a:lnTo>
                <a:lnTo>
                  <a:pt x="5537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21838" y="3593972"/>
            <a:ext cx="110489" cy="137795"/>
          </a:xfrm>
          <a:custGeom>
            <a:avLst/>
            <a:gdLst/>
            <a:ahLst/>
            <a:cxnLst/>
            <a:rect l="l" t="t" r="r" b="b"/>
            <a:pathLst>
              <a:path w="110489" h="137795">
                <a:moveTo>
                  <a:pt x="55372" y="0"/>
                </a:moveTo>
                <a:lnTo>
                  <a:pt x="15239" y="17144"/>
                </a:lnTo>
                <a:lnTo>
                  <a:pt x="952" y="52542"/>
                </a:lnTo>
                <a:lnTo>
                  <a:pt x="0" y="68706"/>
                </a:lnTo>
                <a:lnTo>
                  <a:pt x="976" y="84617"/>
                </a:lnTo>
                <a:lnTo>
                  <a:pt x="15620" y="120014"/>
                </a:lnTo>
                <a:lnTo>
                  <a:pt x="55372" y="137540"/>
                </a:lnTo>
                <a:lnTo>
                  <a:pt x="66903" y="136465"/>
                </a:lnTo>
                <a:lnTo>
                  <a:pt x="101736" y="110398"/>
                </a:lnTo>
                <a:lnTo>
                  <a:pt x="110362" y="68071"/>
                </a:lnTo>
                <a:lnTo>
                  <a:pt x="109432" y="52020"/>
                </a:lnTo>
                <a:lnTo>
                  <a:pt x="87233" y="9483"/>
                </a:lnTo>
                <a:lnTo>
                  <a:pt x="5537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36394" y="3593972"/>
            <a:ext cx="110489" cy="137795"/>
          </a:xfrm>
          <a:custGeom>
            <a:avLst/>
            <a:gdLst/>
            <a:ahLst/>
            <a:cxnLst/>
            <a:rect l="l" t="t" r="r" b="b"/>
            <a:pathLst>
              <a:path w="110489" h="137795">
                <a:moveTo>
                  <a:pt x="55372" y="0"/>
                </a:moveTo>
                <a:lnTo>
                  <a:pt x="15239" y="17144"/>
                </a:lnTo>
                <a:lnTo>
                  <a:pt x="952" y="52542"/>
                </a:lnTo>
                <a:lnTo>
                  <a:pt x="0" y="68706"/>
                </a:lnTo>
                <a:lnTo>
                  <a:pt x="976" y="84617"/>
                </a:lnTo>
                <a:lnTo>
                  <a:pt x="15620" y="120014"/>
                </a:lnTo>
                <a:lnTo>
                  <a:pt x="55372" y="137540"/>
                </a:lnTo>
                <a:lnTo>
                  <a:pt x="66903" y="136465"/>
                </a:lnTo>
                <a:lnTo>
                  <a:pt x="101736" y="110398"/>
                </a:lnTo>
                <a:lnTo>
                  <a:pt x="110362" y="68071"/>
                </a:lnTo>
                <a:lnTo>
                  <a:pt x="109432" y="52020"/>
                </a:lnTo>
                <a:lnTo>
                  <a:pt x="87233" y="9483"/>
                </a:lnTo>
                <a:lnTo>
                  <a:pt x="5537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42892" y="3564635"/>
            <a:ext cx="140970" cy="198120"/>
          </a:xfrm>
          <a:custGeom>
            <a:avLst/>
            <a:gdLst/>
            <a:ahLst/>
            <a:cxnLst/>
            <a:rect l="l" t="t" r="r" b="b"/>
            <a:pathLst>
              <a:path w="140970" h="198120">
                <a:moveTo>
                  <a:pt x="0" y="0"/>
                </a:moveTo>
                <a:lnTo>
                  <a:pt x="40386" y="0"/>
                </a:lnTo>
                <a:lnTo>
                  <a:pt x="40386" y="164337"/>
                </a:lnTo>
                <a:lnTo>
                  <a:pt x="140589" y="164337"/>
                </a:lnTo>
                <a:lnTo>
                  <a:pt x="140589" y="197993"/>
                </a:lnTo>
                <a:lnTo>
                  <a:pt x="0" y="1979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62116" y="3562984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5" y="0"/>
                </a:lnTo>
                <a:lnTo>
                  <a:pt x="147955" y="33781"/>
                </a:lnTo>
                <a:lnTo>
                  <a:pt x="40259" y="33781"/>
                </a:lnTo>
                <a:lnTo>
                  <a:pt x="40259" y="77977"/>
                </a:lnTo>
                <a:lnTo>
                  <a:pt x="140462" y="77977"/>
                </a:lnTo>
                <a:lnTo>
                  <a:pt x="140462" y="111632"/>
                </a:lnTo>
                <a:lnTo>
                  <a:pt x="40259" y="111632"/>
                </a:lnTo>
                <a:lnTo>
                  <a:pt x="40259" y="165988"/>
                </a:lnTo>
                <a:lnTo>
                  <a:pt x="151765" y="165988"/>
                </a:lnTo>
                <a:lnTo>
                  <a:pt x="151765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56758" y="3558413"/>
            <a:ext cx="167513" cy="2087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65546" y="3562984"/>
            <a:ext cx="40640" cy="200025"/>
          </a:xfrm>
          <a:custGeom>
            <a:avLst/>
            <a:gdLst/>
            <a:ahLst/>
            <a:cxnLst/>
            <a:rect l="l" t="t" r="r" b="b"/>
            <a:pathLst>
              <a:path w="40639" h="200025">
                <a:moveTo>
                  <a:pt x="0" y="0"/>
                </a:moveTo>
                <a:lnTo>
                  <a:pt x="40386" y="0"/>
                </a:lnTo>
                <a:lnTo>
                  <a:pt x="40386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75529" y="3558413"/>
            <a:ext cx="167513" cy="2087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12565" y="3562984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5" y="0"/>
                </a:lnTo>
                <a:lnTo>
                  <a:pt x="147955" y="33781"/>
                </a:lnTo>
                <a:lnTo>
                  <a:pt x="40259" y="33781"/>
                </a:lnTo>
                <a:lnTo>
                  <a:pt x="40259" y="77977"/>
                </a:lnTo>
                <a:lnTo>
                  <a:pt x="140462" y="77977"/>
                </a:lnTo>
                <a:lnTo>
                  <a:pt x="140462" y="111632"/>
                </a:lnTo>
                <a:lnTo>
                  <a:pt x="40259" y="111632"/>
                </a:lnTo>
                <a:lnTo>
                  <a:pt x="40259" y="165988"/>
                </a:lnTo>
                <a:lnTo>
                  <a:pt x="151764" y="165988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576701" y="3562984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1"/>
                </a:lnTo>
                <a:lnTo>
                  <a:pt x="40259" y="33781"/>
                </a:lnTo>
                <a:lnTo>
                  <a:pt x="40259" y="77977"/>
                </a:lnTo>
                <a:lnTo>
                  <a:pt x="140462" y="77977"/>
                </a:lnTo>
                <a:lnTo>
                  <a:pt x="140462" y="111632"/>
                </a:lnTo>
                <a:lnTo>
                  <a:pt x="40259" y="111632"/>
                </a:lnTo>
                <a:lnTo>
                  <a:pt x="40259" y="165988"/>
                </a:lnTo>
                <a:lnTo>
                  <a:pt x="151764" y="165988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91661" y="3562984"/>
            <a:ext cx="158750" cy="200025"/>
          </a:xfrm>
          <a:custGeom>
            <a:avLst/>
            <a:gdLst/>
            <a:ahLst/>
            <a:cxnLst/>
            <a:rect l="l" t="t" r="r" b="b"/>
            <a:pathLst>
              <a:path w="158750" h="200025">
                <a:moveTo>
                  <a:pt x="0" y="0"/>
                </a:moveTo>
                <a:lnTo>
                  <a:pt x="158750" y="0"/>
                </a:lnTo>
                <a:lnTo>
                  <a:pt x="158750" y="33781"/>
                </a:lnTo>
                <a:lnTo>
                  <a:pt x="99567" y="33781"/>
                </a:lnTo>
                <a:lnTo>
                  <a:pt x="99567" y="199644"/>
                </a:lnTo>
                <a:lnTo>
                  <a:pt x="59309" y="199644"/>
                </a:lnTo>
                <a:lnTo>
                  <a:pt x="59309" y="33781"/>
                </a:lnTo>
                <a:lnTo>
                  <a:pt x="0" y="337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04591" y="3562984"/>
            <a:ext cx="159385" cy="203200"/>
          </a:xfrm>
          <a:custGeom>
            <a:avLst/>
            <a:gdLst/>
            <a:ahLst/>
            <a:cxnLst/>
            <a:rect l="l" t="t" r="r" b="b"/>
            <a:pathLst>
              <a:path w="159385" h="203200">
                <a:moveTo>
                  <a:pt x="0" y="0"/>
                </a:moveTo>
                <a:lnTo>
                  <a:pt x="40258" y="0"/>
                </a:lnTo>
                <a:lnTo>
                  <a:pt x="40258" y="108076"/>
                </a:lnTo>
                <a:lnTo>
                  <a:pt x="40354" y="119814"/>
                </a:lnTo>
                <a:lnTo>
                  <a:pt x="54101" y="161162"/>
                </a:lnTo>
                <a:lnTo>
                  <a:pt x="80771" y="168528"/>
                </a:lnTo>
                <a:lnTo>
                  <a:pt x="88818" y="168098"/>
                </a:lnTo>
                <a:lnTo>
                  <a:pt x="117854" y="138366"/>
                </a:lnTo>
                <a:lnTo>
                  <a:pt x="118871" y="110362"/>
                </a:lnTo>
                <a:lnTo>
                  <a:pt x="118871" y="0"/>
                </a:lnTo>
                <a:lnTo>
                  <a:pt x="159131" y="0"/>
                </a:lnTo>
                <a:lnTo>
                  <a:pt x="159131" y="104775"/>
                </a:lnTo>
                <a:lnTo>
                  <a:pt x="158936" y="121445"/>
                </a:lnTo>
                <a:lnTo>
                  <a:pt x="153874" y="162718"/>
                </a:lnTo>
                <a:lnTo>
                  <a:pt x="127353" y="193669"/>
                </a:lnTo>
                <a:lnTo>
                  <a:pt x="81914" y="202945"/>
                </a:lnTo>
                <a:lnTo>
                  <a:pt x="68486" y="202539"/>
                </a:lnTo>
                <a:lnTo>
                  <a:pt x="31581" y="192841"/>
                </a:lnTo>
                <a:lnTo>
                  <a:pt x="5714" y="164845"/>
                </a:lnTo>
                <a:lnTo>
                  <a:pt x="240" y="122166"/>
                </a:lnTo>
                <a:lnTo>
                  <a:pt x="0" y="10642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01341" y="3562984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1"/>
                </a:lnTo>
                <a:lnTo>
                  <a:pt x="40258" y="33781"/>
                </a:lnTo>
                <a:lnTo>
                  <a:pt x="40258" y="77977"/>
                </a:lnTo>
                <a:lnTo>
                  <a:pt x="140461" y="77977"/>
                </a:lnTo>
                <a:lnTo>
                  <a:pt x="140461" y="111632"/>
                </a:lnTo>
                <a:lnTo>
                  <a:pt x="40258" y="111632"/>
                </a:lnTo>
                <a:lnTo>
                  <a:pt x="40258" y="165988"/>
                </a:lnTo>
                <a:lnTo>
                  <a:pt x="151764" y="165988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15210" y="3558413"/>
            <a:ext cx="167513" cy="2087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37758" y="3559555"/>
            <a:ext cx="162560" cy="207010"/>
          </a:xfrm>
          <a:custGeom>
            <a:avLst/>
            <a:gdLst/>
            <a:ahLst/>
            <a:cxnLst/>
            <a:rect l="l" t="t" r="r" b="b"/>
            <a:pathLst>
              <a:path w="162560" h="207010">
                <a:moveTo>
                  <a:pt x="80137" y="0"/>
                </a:moveTo>
                <a:lnTo>
                  <a:pt x="126035" y="9269"/>
                </a:lnTo>
                <a:lnTo>
                  <a:pt x="155100" y="47406"/>
                </a:lnTo>
                <a:lnTo>
                  <a:pt x="156717" y="60452"/>
                </a:lnTo>
                <a:lnTo>
                  <a:pt x="116331" y="62230"/>
                </a:lnTo>
                <a:lnTo>
                  <a:pt x="114680" y="51943"/>
                </a:lnTo>
                <a:lnTo>
                  <a:pt x="110870" y="44577"/>
                </a:lnTo>
                <a:lnTo>
                  <a:pt x="79755" y="33401"/>
                </a:lnTo>
                <a:lnTo>
                  <a:pt x="71449" y="33833"/>
                </a:lnTo>
                <a:lnTo>
                  <a:pt x="45846" y="47752"/>
                </a:lnTo>
                <a:lnTo>
                  <a:pt x="45846" y="52959"/>
                </a:lnTo>
                <a:lnTo>
                  <a:pt x="45846" y="57658"/>
                </a:lnTo>
                <a:lnTo>
                  <a:pt x="88900" y="78359"/>
                </a:lnTo>
                <a:lnTo>
                  <a:pt x="102615" y="81907"/>
                </a:lnTo>
                <a:lnTo>
                  <a:pt x="139001" y="96885"/>
                </a:lnTo>
                <a:lnTo>
                  <a:pt x="161932" y="135782"/>
                </a:lnTo>
                <a:lnTo>
                  <a:pt x="162432" y="144907"/>
                </a:lnTo>
                <a:lnTo>
                  <a:pt x="161837" y="153338"/>
                </a:lnTo>
                <a:lnTo>
                  <a:pt x="141382" y="190055"/>
                </a:lnTo>
                <a:lnTo>
                  <a:pt x="94924" y="206049"/>
                </a:lnTo>
                <a:lnTo>
                  <a:pt x="82422" y="206502"/>
                </a:lnTo>
                <a:lnTo>
                  <a:pt x="64583" y="205426"/>
                </a:lnTo>
                <a:lnTo>
                  <a:pt x="24256" y="189103"/>
                </a:lnTo>
                <a:lnTo>
                  <a:pt x="3022" y="153812"/>
                </a:lnTo>
                <a:lnTo>
                  <a:pt x="0" y="138049"/>
                </a:lnTo>
                <a:lnTo>
                  <a:pt x="39242" y="134239"/>
                </a:lnTo>
                <a:lnTo>
                  <a:pt x="41503" y="143478"/>
                </a:lnTo>
                <a:lnTo>
                  <a:pt x="44656" y="151384"/>
                </a:lnTo>
                <a:lnTo>
                  <a:pt x="82803" y="172466"/>
                </a:lnTo>
                <a:lnTo>
                  <a:pt x="91995" y="171963"/>
                </a:lnTo>
                <a:lnTo>
                  <a:pt x="122046" y="152400"/>
                </a:lnTo>
                <a:lnTo>
                  <a:pt x="122046" y="145034"/>
                </a:lnTo>
                <a:lnTo>
                  <a:pt x="122046" y="140335"/>
                </a:lnTo>
                <a:lnTo>
                  <a:pt x="82571" y="118475"/>
                </a:lnTo>
                <a:lnTo>
                  <a:pt x="71119" y="115570"/>
                </a:lnTo>
                <a:lnTo>
                  <a:pt x="56139" y="111333"/>
                </a:lnTo>
                <a:lnTo>
                  <a:pt x="17633" y="87165"/>
                </a:lnTo>
                <a:lnTo>
                  <a:pt x="7238" y="55626"/>
                </a:lnTo>
                <a:lnTo>
                  <a:pt x="7784" y="48127"/>
                </a:lnTo>
                <a:lnTo>
                  <a:pt x="33198" y="10818"/>
                </a:lnTo>
                <a:lnTo>
                  <a:pt x="69040" y="430"/>
                </a:lnTo>
                <a:lnTo>
                  <a:pt x="8013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32984" y="3554984"/>
            <a:ext cx="195834" cy="2155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066029" y="3554984"/>
            <a:ext cx="171577" cy="2156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55184" y="3559555"/>
            <a:ext cx="193675" cy="206375"/>
          </a:xfrm>
          <a:custGeom>
            <a:avLst/>
            <a:gdLst/>
            <a:ahLst/>
            <a:cxnLst/>
            <a:rect l="l" t="t" r="r" b="b"/>
            <a:pathLst>
              <a:path w="193675" h="206375">
                <a:moveTo>
                  <a:pt x="96519" y="0"/>
                </a:moveTo>
                <a:lnTo>
                  <a:pt x="136207" y="6842"/>
                </a:lnTo>
                <a:lnTo>
                  <a:pt x="178706" y="42354"/>
                </a:lnTo>
                <a:lnTo>
                  <a:pt x="191902" y="80454"/>
                </a:lnTo>
                <a:lnTo>
                  <a:pt x="193548" y="103505"/>
                </a:lnTo>
                <a:lnTo>
                  <a:pt x="191904" y="126366"/>
                </a:lnTo>
                <a:lnTo>
                  <a:pt x="178760" y="164137"/>
                </a:lnTo>
                <a:lnTo>
                  <a:pt x="136572" y="199580"/>
                </a:lnTo>
                <a:lnTo>
                  <a:pt x="97027" y="206375"/>
                </a:lnTo>
                <a:lnTo>
                  <a:pt x="75884" y="204682"/>
                </a:lnTo>
                <a:lnTo>
                  <a:pt x="26288" y="179197"/>
                </a:lnTo>
                <a:lnTo>
                  <a:pt x="1643" y="126940"/>
                </a:lnTo>
                <a:lnTo>
                  <a:pt x="0" y="104394"/>
                </a:lnTo>
                <a:lnTo>
                  <a:pt x="569" y="89771"/>
                </a:lnTo>
                <a:lnTo>
                  <a:pt x="12755" y="45785"/>
                </a:lnTo>
                <a:lnTo>
                  <a:pt x="40005" y="15319"/>
                </a:lnTo>
                <a:lnTo>
                  <a:pt x="84685" y="498"/>
                </a:lnTo>
                <a:lnTo>
                  <a:pt x="9651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455033" y="3559555"/>
            <a:ext cx="173990" cy="206375"/>
          </a:xfrm>
          <a:custGeom>
            <a:avLst/>
            <a:gdLst/>
            <a:ahLst/>
            <a:cxnLst/>
            <a:rect l="l" t="t" r="r" b="b"/>
            <a:pathLst>
              <a:path w="173989" h="206375">
                <a:moveTo>
                  <a:pt x="93471" y="0"/>
                </a:moveTo>
                <a:lnTo>
                  <a:pt x="140620" y="12162"/>
                </a:lnTo>
                <a:lnTo>
                  <a:pt x="169517" y="47128"/>
                </a:lnTo>
                <a:lnTo>
                  <a:pt x="173354" y="58420"/>
                </a:lnTo>
                <a:lnTo>
                  <a:pt x="133476" y="67945"/>
                </a:lnTo>
                <a:lnTo>
                  <a:pt x="131210" y="60561"/>
                </a:lnTo>
                <a:lnTo>
                  <a:pt x="128016" y="54022"/>
                </a:lnTo>
                <a:lnTo>
                  <a:pt x="91439" y="34417"/>
                </a:lnTo>
                <a:lnTo>
                  <a:pt x="80839" y="35417"/>
                </a:lnTo>
                <a:lnTo>
                  <a:pt x="49297" y="59582"/>
                </a:lnTo>
                <a:lnTo>
                  <a:pt x="41528" y="101981"/>
                </a:lnTo>
                <a:lnTo>
                  <a:pt x="42384" y="119558"/>
                </a:lnTo>
                <a:lnTo>
                  <a:pt x="55117" y="155956"/>
                </a:lnTo>
                <a:lnTo>
                  <a:pt x="90550" y="171958"/>
                </a:lnTo>
                <a:lnTo>
                  <a:pt x="98341" y="171317"/>
                </a:lnTo>
                <a:lnTo>
                  <a:pt x="131917" y="139884"/>
                </a:lnTo>
                <a:lnTo>
                  <a:pt x="134874" y="129667"/>
                </a:lnTo>
                <a:lnTo>
                  <a:pt x="173862" y="141986"/>
                </a:lnTo>
                <a:lnTo>
                  <a:pt x="153735" y="181544"/>
                </a:lnTo>
                <a:lnTo>
                  <a:pt x="120284" y="202438"/>
                </a:lnTo>
                <a:lnTo>
                  <a:pt x="90931" y="206375"/>
                </a:lnTo>
                <a:lnTo>
                  <a:pt x="71981" y="204682"/>
                </a:lnTo>
                <a:lnTo>
                  <a:pt x="25653" y="179197"/>
                </a:lnTo>
                <a:lnTo>
                  <a:pt x="1597" y="127315"/>
                </a:lnTo>
                <a:lnTo>
                  <a:pt x="0" y="105029"/>
                </a:lnTo>
                <a:lnTo>
                  <a:pt x="1617" y="81476"/>
                </a:lnTo>
                <a:lnTo>
                  <a:pt x="14519" y="42753"/>
                </a:lnTo>
                <a:lnTo>
                  <a:pt x="55578" y="6873"/>
                </a:lnTo>
                <a:lnTo>
                  <a:pt x="73519" y="1716"/>
                </a:lnTo>
                <a:lnTo>
                  <a:pt x="9347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88205" y="3559555"/>
            <a:ext cx="162560" cy="207010"/>
          </a:xfrm>
          <a:custGeom>
            <a:avLst/>
            <a:gdLst/>
            <a:ahLst/>
            <a:cxnLst/>
            <a:rect l="l" t="t" r="r" b="b"/>
            <a:pathLst>
              <a:path w="162560" h="207010">
                <a:moveTo>
                  <a:pt x="80137" y="0"/>
                </a:moveTo>
                <a:lnTo>
                  <a:pt x="126035" y="9269"/>
                </a:lnTo>
                <a:lnTo>
                  <a:pt x="155100" y="47406"/>
                </a:lnTo>
                <a:lnTo>
                  <a:pt x="156718" y="60452"/>
                </a:lnTo>
                <a:lnTo>
                  <a:pt x="116332" y="62230"/>
                </a:lnTo>
                <a:lnTo>
                  <a:pt x="114681" y="51943"/>
                </a:lnTo>
                <a:lnTo>
                  <a:pt x="110871" y="44577"/>
                </a:lnTo>
                <a:lnTo>
                  <a:pt x="79756" y="33401"/>
                </a:lnTo>
                <a:lnTo>
                  <a:pt x="71449" y="33833"/>
                </a:lnTo>
                <a:lnTo>
                  <a:pt x="45847" y="47752"/>
                </a:lnTo>
                <a:lnTo>
                  <a:pt x="45847" y="52959"/>
                </a:lnTo>
                <a:lnTo>
                  <a:pt x="45847" y="57658"/>
                </a:lnTo>
                <a:lnTo>
                  <a:pt x="88900" y="78359"/>
                </a:lnTo>
                <a:lnTo>
                  <a:pt x="102615" y="81907"/>
                </a:lnTo>
                <a:lnTo>
                  <a:pt x="139001" y="96885"/>
                </a:lnTo>
                <a:lnTo>
                  <a:pt x="161932" y="135782"/>
                </a:lnTo>
                <a:lnTo>
                  <a:pt x="162433" y="144907"/>
                </a:lnTo>
                <a:lnTo>
                  <a:pt x="161837" y="153338"/>
                </a:lnTo>
                <a:lnTo>
                  <a:pt x="141382" y="190055"/>
                </a:lnTo>
                <a:lnTo>
                  <a:pt x="94924" y="206049"/>
                </a:lnTo>
                <a:lnTo>
                  <a:pt x="82423" y="206502"/>
                </a:lnTo>
                <a:lnTo>
                  <a:pt x="64583" y="205426"/>
                </a:lnTo>
                <a:lnTo>
                  <a:pt x="24257" y="189103"/>
                </a:lnTo>
                <a:lnTo>
                  <a:pt x="3022" y="153812"/>
                </a:lnTo>
                <a:lnTo>
                  <a:pt x="0" y="138049"/>
                </a:lnTo>
                <a:lnTo>
                  <a:pt x="39243" y="134239"/>
                </a:lnTo>
                <a:lnTo>
                  <a:pt x="41503" y="143478"/>
                </a:lnTo>
                <a:lnTo>
                  <a:pt x="44656" y="151384"/>
                </a:lnTo>
                <a:lnTo>
                  <a:pt x="82804" y="172466"/>
                </a:lnTo>
                <a:lnTo>
                  <a:pt x="91995" y="171963"/>
                </a:lnTo>
                <a:lnTo>
                  <a:pt x="122047" y="152400"/>
                </a:lnTo>
                <a:lnTo>
                  <a:pt x="122047" y="145034"/>
                </a:lnTo>
                <a:lnTo>
                  <a:pt x="122047" y="140335"/>
                </a:lnTo>
                <a:lnTo>
                  <a:pt x="82571" y="118475"/>
                </a:lnTo>
                <a:lnTo>
                  <a:pt x="71120" y="115570"/>
                </a:lnTo>
                <a:lnTo>
                  <a:pt x="56139" y="111333"/>
                </a:lnTo>
                <a:lnTo>
                  <a:pt x="17633" y="87165"/>
                </a:lnTo>
                <a:lnTo>
                  <a:pt x="7239" y="55626"/>
                </a:lnTo>
                <a:lnTo>
                  <a:pt x="7784" y="48127"/>
                </a:lnTo>
                <a:lnTo>
                  <a:pt x="33198" y="10818"/>
                </a:lnTo>
                <a:lnTo>
                  <a:pt x="69040" y="430"/>
                </a:lnTo>
                <a:lnTo>
                  <a:pt x="8013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80308" y="3559555"/>
            <a:ext cx="193675" cy="206375"/>
          </a:xfrm>
          <a:custGeom>
            <a:avLst/>
            <a:gdLst/>
            <a:ahLst/>
            <a:cxnLst/>
            <a:rect l="l" t="t" r="r" b="b"/>
            <a:pathLst>
              <a:path w="193675" h="206375">
                <a:moveTo>
                  <a:pt x="96520" y="0"/>
                </a:moveTo>
                <a:lnTo>
                  <a:pt x="136207" y="6842"/>
                </a:lnTo>
                <a:lnTo>
                  <a:pt x="178706" y="42354"/>
                </a:lnTo>
                <a:lnTo>
                  <a:pt x="191902" y="80454"/>
                </a:lnTo>
                <a:lnTo>
                  <a:pt x="193548" y="103505"/>
                </a:lnTo>
                <a:lnTo>
                  <a:pt x="191904" y="126366"/>
                </a:lnTo>
                <a:lnTo>
                  <a:pt x="178760" y="164137"/>
                </a:lnTo>
                <a:lnTo>
                  <a:pt x="136572" y="199580"/>
                </a:lnTo>
                <a:lnTo>
                  <a:pt x="97028" y="206375"/>
                </a:lnTo>
                <a:lnTo>
                  <a:pt x="75884" y="204682"/>
                </a:lnTo>
                <a:lnTo>
                  <a:pt x="26289" y="179197"/>
                </a:lnTo>
                <a:lnTo>
                  <a:pt x="1643" y="126940"/>
                </a:lnTo>
                <a:lnTo>
                  <a:pt x="0" y="104394"/>
                </a:lnTo>
                <a:lnTo>
                  <a:pt x="569" y="89771"/>
                </a:lnTo>
                <a:lnTo>
                  <a:pt x="12755" y="45785"/>
                </a:lnTo>
                <a:lnTo>
                  <a:pt x="40005" y="15319"/>
                </a:lnTo>
                <a:lnTo>
                  <a:pt x="84685" y="498"/>
                </a:lnTo>
                <a:lnTo>
                  <a:pt x="9652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80157" y="3559555"/>
            <a:ext cx="173990" cy="206375"/>
          </a:xfrm>
          <a:custGeom>
            <a:avLst/>
            <a:gdLst/>
            <a:ahLst/>
            <a:cxnLst/>
            <a:rect l="l" t="t" r="r" b="b"/>
            <a:pathLst>
              <a:path w="173989" h="206375">
                <a:moveTo>
                  <a:pt x="93472" y="0"/>
                </a:moveTo>
                <a:lnTo>
                  <a:pt x="140620" y="12162"/>
                </a:lnTo>
                <a:lnTo>
                  <a:pt x="169517" y="47128"/>
                </a:lnTo>
                <a:lnTo>
                  <a:pt x="173355" y="58420"/>
                </a:lnTo>
                <a:lnTo>
                  <a:pt x="133476" y="67945"/>
                </a:lnTo>
                <a:lnTo>
                  <a:pt x="131210" y="60561"/>
                </a:lnTo>
                <a:lnTo>
                  <a:pt x="128015" y="54022"/>
                </a:lnTo>
                <a:lnTo>
                  <a:pt x="91440" y="34417"/>
                </a:lnTo>
                <a:lnTo>
                  <a:pt x="80839" y="35417"/>
                </a:lnTo>
                <a:lnTo>
                  <a:pt x="49297" y="59582"/>
                </a:lnTo>
                <a:lnTo>
                  <a:pt x="41529" y="101981"/>
                </a:lnTo>
                <a:lnTo>
                  <a:pt x="42384" y="119558"/>
                </a:lnTo>
                <a:lnTo>
                  <a:pt x="55118" y="155956"/>
                </a:lnTo>
                <a:lnTo>
                  <a:pt x="90550" y="171958"/>
                </a:lnTo>
                <a:lnTo>
                  <a:pt x="98341" y="171317"/>
                </a:lnTo>
                <a:lnTo>
                  <a:pt x="131917" y="139884"/>
                </a:lnTo>
                <a:lnTo>
                  <a:pt x="134874" y="129667"/>
                </a:lnTo>
                <a:lnTo>
                  <a:pt x="173862" y="141986"/>
                </a:lnTo>
                <a:lnTo>
                  <a:pt x="153735" y="181544"/>
                </a:lnTo>
                <a:lnTo>
                  <a:pt x="120284" y="202438"/>
                </a:lnTo>
                <a:lnTo>
                  <a:pt x="90931" y="206375"/>
                </a:lnTo>
                <a:lnTo>
                  <a:pt x="71981" y="204682"/>
                </a:lnTo>
                <a:lnTo>
                  <a:pt x="25654" y="179197"/>
                </a:lnTo>
                <a:lnTo>
                  <a:pt x="1597" y="127315"/>
                </a:lnTo>
                <a:lnTo>
                  <a:pt x="0" y="105029"/>
                </a:lnTo>
                <a:lnTo>
                  <a:pt x="1617" y="81476"/>
                </a:lnTo>
                <a:lnTo>
                  <a:pt x="14519" y="42753"/>
                </a:lnTo>
                <a:lnTo>
                  <a:pt x="55578" y="6873"/>
                </a:lnTo>
                <a:lnTo>
                  <a:pt x="73519" y="1716"/>
                </a:lnTo>
                <a:lnTo>
                  <a:pt x="9347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94864" y="3559555"/>
            <a:ext cx="193675" cy="206375"/>
          </a:xfrm>
          <a:custGeom>
            <a:avLst/>
            <a:gdLst/>
            <a:ahLst/>
            <a:cxnLst/>
            <a:rect l="l" t="t" r="r" b="b"/>
            <a:pathLst>
              <a:path w="193675" h="206375">
                <a:moveTo>
                  <a:pt x="96520" y="0"/>
                </a:moveTo>
                <a:lnTo>
                  <a:pt x="136207" y="6842"/>
                </a:lnTo>
                <a:lnTo>
                  <a:pt x="178706" y="42354"/>
                </a:lnTo>
                <a:lnTo>
                  <a:pt x="191902" y="80454"/>
                </a:lnTo>
                <a:lnTo>
                  <a:pt x="193548" y="103505"/>
                </a:lnTo>
                <a:lnTo>
                  <a:pt x="191904" y="126366"/>
                </a:lnTo>
                <a:lnTo>
                  <a:pt x="178760" y="164137"/>
                </a:lnTo>
                <a:lnTo>
                  <a:pt x="136572" y="199580"/>
                </a:lnTo>
                <a:lnTo>
                  <a:pt x="97028" y="206375"/>
                </a:lnTo>
                <a:lnTo>
                  <a:pt x="75884" y="204682"/>
                </a:lnTo>
                <a:lnTo>
                  <a:pt x="26289" y="179197"/>
                </a:lnTo>
                <a:lnTo>
                  <a:pt x="1643" y="126940"/>
                </a:lnTo>
                <a:lnTo>
                  <a:pt x="0" y="104394"/>
                </a:lnTo>
                <a:lnTo>
                  <a:pt x="569" y="89771"/>
                </a:lnTo>
                <a:lnTo>
                  <a:pt x="12755" y="45785"/>
                </a:lnTo>
                <a:lnTo>
                  <a:pt x="40005" y="15319"/>
                </a:lnTo>
                <a:lnTo>
                  <a:pt x="84685" y="498"/>
                </a:lnTo>
                <a:lnTo>
                  <a:pt x="9652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19097" y="4089412"/>
            <a:ext cx="60960" cy="20320"/>
          </a:xfrm>
          <a:custGeom>
            <a:avLst/>
            <a:gdLst/>
            <a:ahLst/>
            <a:cxnLst/>
            <a:rect l="l" t="t" r="r" b="b"/>
            <a:pathLst>
              <a:path w="60960" h="20320">
                <a:moveTo>
                  <a:pt x="0" y="19799"/>
                </a:moveTo>
                <a:lnTo>
                  <a:pt x="60492" y="19799"/>
                </a:lnTo>
                <a:lnTo>
                  <a:pt x="60492" y="0"/>
                </a:lnTo>
                <a:lnTo>
                  <a:pt x="0" y="0"/>
                </a:lnTo>
                <a:lnTo>
                  <a:pt x="0" y="19799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19097" y="4089412"/>
            <a:ext cx="60960" cy="20320"/>
          </a:xfrm>
          <a:custGeom>
            <a:avLst/>
            <a:gdLst/>
            <a:ahLst/>
            <a:cxnLst/>
            <a:rect l="l" t="t" r="r" b="b"/>
            <a:pathLst>
              <a:path w="60960" h="20320">
                <a:moveTo>
                  <a:pt x="0" y="19799"/>
                </a:moveTo>
                <a:lnTo>
                  <a:pt x="60492" y="19799"/>
                </a:lnTo>
                <a:lnTo>
                  <a:pt x="60492" y="0"/>
                </a:lnTo>
                <a:lnTo>
                  <a:pt x="0" y="0"/>
                </a:lnTo>
                <a:lnTo>
                  <a:pt x="0" y="19799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76220" y="3954271"/>
            <a:ext cx="7076694" cy="2475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16467" y="4118990"/>
            <a:ext cx="41910" cy="83185"/>
          </a:xfrm>
          <a:custGeom>
            <a:avLst/>
            <a:gdLst/>
            <a:ahLst/>
            <a:cxnLst/>
            <a:rect l="l" t="t" r="r" b="b"/>
            <a:pathLst>
              <a:path w="41909" h="83185">
                <a:moveTo>
                  <a:pt x="3048" y="0"/>
                </a:moveTo>
                <a:lnTo>
                  <a:pt x="41401" y="0"/>
                </a:lnTo>
                <a:lnTo>
                  <a:pt x="41401" y="27431"/>
                </a:lnTo>
                <a:lnTo>
                  <a:pt x="33019" y="65785"/>
                </a:lnTo>
                <a:lnTo>
                  <a:pt x="27685" y="70865"/>
                </a:lnTo>
                <a:lnTo>
                  <a:pt x="22351" y="75945"/>
                </a:lnTo>
                <a:lnTo>
                  <a:pt x="15621" y="79882"/>
                </a:lnTo>
                <a:lnTo>
                  <a:pt x="7492" y="82803"/>
                </a:lnTo>
                <a:lnTo>
                  <a:pt x="0" y="67055"/>
                </a:lnTo>
                <a:lnTo>
                  <a:pt x="7619" y="64515"/>
                </a:lnTo>
                <a:lnTo>
                  <a:pt x="13207" y="60959"/>
                </a:lnTo>
                <a:lnTo>
                  <a:pt x="16382" y="56514"/>
                </a:lnTo>
                <a:lnTo>
                  <a:pt x="19684" y="52069"/>
                </a:lnTo>
                <a:lnTo>
                  <a:pt x="21462" y="45973"/>
                </a:lnTo>
                <a:lnTo>
                  <a:pt x="21589" y="38353"/>
                </a:lnTo>
                <a:lnTo>
                  <a:pt x="3048" y="38353"/>
                </a:lnTo>
                <a:lnTo>
                  <a:pt x="3048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06105" y="4004183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09" h="74295">
                <a:moveTo>
                  <a:pt x="26924" y="0"/>
                </a:moveTo>
                <a:lnTo>
                  <a:pt x="0" y="74168"/>
                </a:lnTo>
                <a:lnTo>
                  <a:pt x="54483" y="74168"/>
                </a:lnTo>
                <a:lnTo>
                  <a:pt x="26924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671436" y="4004183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09" h="74295">
                <a:moveTo>
                  <a:pt x="26924" y="0"/>
                </a:moveTo>
                <a:lnTo>
                  <a:pt x="0" y="74168"/>
                </a:lnTo>
                <a:lnTo>
                  <a:pt x="54483" y="74168"/>
                </a:lnTo>
                <a:lnTo>
                  <a:pt x="26924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632069" y="4004183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10" h="74295">
                <a:moveTo>
                  <a:pt x="26923" y="0"/>
                </a:moveTo>
                <a:lnTo>
                  <a:pt x="0" y="74168"/>
                </a:lnTo>
                <a:lnTo>
                  <a:pt x="54482" y="74168"/>
                </a:lnTo>
                <a:lnTo>
                  <a:pt x="2692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69969" y="4004183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10" h="74295">
                <a:moveTo>
                  <a:pt x="26923" y="0"/>
                </a:moveTo>
                <a:lnTo>
                  <a:pt x="0" y="74168"/>
                </a:lnTo>
                <a:lnTo>
                  <a:pt x="54482" y="74168"/>
                </a:lnTo>
                <a:lnTo>
                  <a:pt x="2692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59092" y="3991483"/>
            <a:ext cx="85725" cy="132715"/>
          </a:xfrm>
          <a:custGeom>
            <a:avLst/>
            <a:gdLst/>
            <a:ahLst/>
            <a:cxnLst/>
            <a:rect l="l" t="t" r="r" b="b"/>
            <a:pathLst>
              <a:path w="85725" h="132714">
                <a:moveTo>
                  <a:pt x="0" y="0"/>
                </a:moveTo>
                <a:lnTo>
                  <a:pt x="0" y="132207"/>
                </a:lnTo>
                <a:lnTo>
                  <a:pt x="30099" y="132207"/>
                </a:lnTo>
                <a:lnTo>
                  <a:pt x="41402" y="132207"/>
                </a:lnTo>
                <a:lnTo>
                  <a:pt x="49530" y="131572"/>
                </a:lnTo>
                <a:lnTo>
                  <a:pt x="54483" y="130302"/>
                </a:lnTo>
                <a:lnTo>
                  <a:pt x="61087" y="128651"/>
                </a:lnTo>
                <a:lnTo>
                  <a:pt x="66421" y="125857"/>
                </a:lnTo>
                <a:lnTo>
                  <a:pt x="70738" y="121920"/>
                </a:lnTo>
                <a:lnTo>
                  <a:pt x="75057" y="118110"/>
                </a:lnTo>
                <a:lnTo>
                  <a:pt x="85209" y="77096"/>
                </a:lnTo>
                <a:lnTo>
                  <a:pt x="85471" y="66167"/>
                </a:lnTo>
                <a:lnTo>
                  <a:pt x="85209" y="55235"/>
                </a:lnTo>
                <a:lnTo>
                  <a:pt x="74803" y="15875"/>
                </a:lnTo>
                <a:lnTo>
                  <a:pt x="69850" y="11303"/>
                </a:lnTo>
                <a:lnTo>
                  <a:pt x="65024" y="6604"/>
                </a:lnTo>
                <a:lnTo>
                  <a:pt x="1816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08115" y="3991483"/>
            <a:ext cx="71120" cy="57150"/>
          </a:xfrm>
          <a:custGeom>
            <a:avLst/>
            <a:gdLst/>
            <a:ahLst/>
            <a:cxnLst/>
            <a:rect l="l" t="t" r="r" b="b"/>
            <a:pathLst>
              <a:path w="71120" h="57150">
                <a:moveTo>
                  <a:pt x="0" y="0"/>
                </a:moveTo>
                <a:lnTo>
                  <a:pt x="0" y="56642"/>
                </a:lnTo>
                <a:lnTo>
                  <a:pt x="22098" y="56642"/>
                </a:lnTo>
                <a:lnTo>
                  <a:pt x="63500" y="48133"/>
                </a:lnTo>
                <a:lnTo>
                  <a:pt x="66548" y="43688"/>
                </a:lnTo>
                <a:lnTo>
                  <a:pt x="69596" y="39243"/>
                </a:lnTo>
                <a:lnTo>
                  <a:pt x="71120" y="34036"/>
                </a:lnTo>
                <a:lnTo>
                  <a:pt x="71120" y="28194"/>
                </a:lnTo>
                <a:lnTo>
                  <a:pt x="71120" y="20828"/>
                </a:lnTo>
                <a:lnTo>
                  <a:pt x="37655" y="301"/>
                </a:lnTo>
                <a:lnTo>
                  <a:pt x="19558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22188" y="3991483"/>
            <a:ext cx="71120" cy="57150"/>
          </a:xfrm>
          <a:custGeom>
            <a:avLst/>
            <a:gdLst/>
            <a:ahLst/>
            <a:cxnLst/>
            <a:rect l="l" t="t" r="r" b="b"/>
            <a:pathLst>
              <a:path w="71120" h="57150">
                <a:moveTo>
                  <a:pt x="0" y="0"/>
                </a:moveTo>
                <a:lnTo>
                  <a:pt x="0" y="56642"/>
                </a:lnTo>
                <a:lnTo>
                  <a:pt x="22098" y="56642"/>
                </a:lnTo>
                <a:lnTo>
                  <a:pt x="63500" y="48133"/>
                </a:lnTo>
                <a:lnTo>
                  <a:pt x="66548" y="43688"/>
                </a:lnTo>
                <a:lnTo>
                  <a:pt x="69596" y="39243"/>
                </a:lnTo>
                <a:lnTo>
                  <a:pt x="71120" y="34036"/>
                </a:lnTo>
                <a:lnTo>
                  <a:pt x="71120" y="28194"/>
                </a:lnTo>
                <a:lnTo>
                  <a:pt x="71120" y="20828"/>
                </a:lnTo>
                <a:lnTo>
                  <a:pt x="37655" y="301"/>
                </a:lnTo>
                <a:lnTo>
                  <a:pt x="19558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19978" y="3991483"/>
            <a:ext cx="81915" cy="50800"/>
          </a:xfrm>
          <a:custGeom>
            <a:avLst/>
            <a:gdLst/>
            <a:ahLst/>
            <a:cxnLst/>
            <a:rect l="l" t="t" r="r" b="b"/>
            <a:pathLst>
              <a:path w="81914" h="50800">
                <a:moveTo>
                  <a:pt x="0" y="0"/>
                </a:moveTo>
                <a:lnTo>
                  <a:pt x="0" y="50546"/>
                </a:lnTo>
                <a:lnTo>
                  <a:pt x="29845" y="50546"/>
                </a:lnTo>
                <a:lnTo>
                  <a:pt x="70866" y="46482"/>
                </a:lnTo>
                <a:lnTo>
                  <a:pt x="77343" y="39751"/>
                </a:lnTo>
                <a:lnTo>
                  <a:pt x="80137" y="35687"/>
                </a:lnTo>
                <a:lnTo>
                  <a:pt x="81534" y="30734"/>
                </a:lnTo>
                <a:lnTo>
                  <a:pt x="81534" y="24765"/>
                </a:lnTo>
                <a:lnTo>
                  <a:pt x="81534" y="18034"/>
                </a:lnTo>
                <a:lnTo>
                  <a:pt x="79629" y="12573"/>
                </a:lnTo>
                <a:lnTo>
                  <a:pt x="76073" y="8509"/>
                </a:lnTo>
                <a:lnTo>
                  <a:pt x="72517" y="4318"/>
                </a:lnTo>
                <a:lnTo>
                  <a:pt x="3149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59960" y="3991483"/>
            <a:ext cx="85725" cy="132715"/>
          </a:xfrm>
          <a:custGeom>
            <a:avLst/>
            <a:gdLst/>
            <a:ahLst/>
            <a:cxnLst/>
            <a:rect l="l" t="t" r="r" b="b"/>
            <a:pathLst>
              <a:path w="85725" h="132714">
                <a:moveTo>
                  <a:pt x="0" y="0"/>
                </a:moveTo>
                <a:lnTo>
                  <a:pt x="0" y="132207"/>
                </a:lnTo>
                <a:lnTo>
                  <a:pt x="30099" y="132207"/>
                </a:lnTo>
                <a:lnTo>
                  <a:pt x="41401" y="132207"/>
                </a:lnTo>
                <a:lnTo>
                  <a:pt x="49529" y="131572"/>
                </a:lnTo>
                <a:lnTo>
                  <a:pt x="54483" y="130302"/>
                </a:lnTo>
                <a:lnTo>
                  <a:pt x="61087" y="128651"/>
                </a:lnTo>
                <a:lnTo>
                  <a:pt x="66421" y="125857"/>
                </a:lnTo>
                <a:lnTo>
                  <a:pt x="70738" y="121920"/>
                </a:lnTo>
                <a:lnTo>
                  <a:pt x="75056" y="118110"/>
                </a:lnTo>
                <a:lnTo>
                  <a:pt x="85209" y="77096"/>
                </a:lnTo>
                <a:lnTo>
                  <a:pt x="85471" y="66167"/>
                </a:lnTo>
                <a:lnTo>
                  <a:pt x="85209" y="55235"/>
                </a:lnTo>
                <a:lnTo>
                  <a:pt x="74802" y="15875"/>
                </a:lnTo>
                <a:lnTo>
                  <a:pt x="69850" y="11303"/>
                </a:lnTo>
                <a:lnTo>
                  <a:pt x="65024" y="6604"/>
                </a:lnTo>
                <a:lnTo>
                  <a:pt x="1816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02686" y="3991483"/>
            <a:ext cx="81915" cy="50800"/>
          </a:xfrm>
          <a:custGeom>
            <a:avLst/>
            <a:gdLst/>
            <a:ahLst/>
            <a:cxnLst/>
            <a:rect l="l" t="t" r="r" b="b"/>
            <a:pathLst>
              <a:path w="81914" h="50800">
                <a:moveTo>
                  <a:pt x="0" y="0"/>
                </a:moveTo>
                <a:lnTo>
                  <a:pt x="0" y="50546"/>
                </a:lnTo>
                <a:lnTo>
                  <a:pt x="29844" y="50546"/>
                </a:lnTo>
                <a:lnTo>
                  <a:pt x="70865" y="46482"/>
                </a:lnTo>
                <a:lnTo>
                  <a:pt x="77343" y="39751"/>
                </a:lnTo>
                <a:lnTo>
                  <a:pt x="80137" y="35687"/>
                </a:lnTo>
                <a:lnTo>
                  <a:pt x="81533" y="30734"/>
                </a:lnTo>
                <a:lnTo>
                  <a:pt x="81533" y="24765"/>
                </a:lnTo>
                <a:lnTo>
                  <a:pt x="81533" y="18034"/>
                </a:lnTo>
                <a:lnTo>
                  <a:pt x="79629" y="12573"/>
                </a:lnTo>
                <a:lnTo>
                  <a:pt x="76073" y="8509"/>
                </a:lnTo>
                <a:lnTo>
                  <a:pt x="72517" y="4318"/>
                </a:lnTo>
                <a:lnTo>
                  <a:pt x="31495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011157" y="3988689"/>
            <a:ext cx="110489" cy="137795"/>
          </a:xfrm>
          <a:custGeom>
            <a:avLst/>
            <a:gdLst/>
            <a:ahLst/>
            <a:cxnLst/>
            <a:rect l="l" t="t" r="r" b="b"/>
            <a:pathLst>
              <a:path w="110490" h="137795">
                <a:moveTo>
                  <a:pt x="55372" y="0"/>
                </a:moveTo>
                <a:lnTo>
                  <a:pt x="15240" y="17144"/>
                </a:lnTo>
                <a:lnTo>
                  <a:pt x="952" y="52542"/>
                </a:lnTo>
                <a:lnTo>
                  <a:pt x="0" y="68706"/>
                </a:lnTo>
                <a:lnTo>
                  <a:pt x="976" y="84617"/>
                </a:lnTo>
                <a:lnTo>
                  <a:pt x="15621" y="120015"/>
                </a:lnTo>
                <a:lnTo>
                  <a:pt x="55372" y="137541"/>
                </a:lnTo>
                <a:lnTo>
                  <a:pt x="66903" y="136465"/>
                </a:lnTo>
                <a:lnTo>
                  <a:pt x="101736" y="110398"/>
                </a:lnTo>
                <a:lnTo>
                  <a:pt x="110363" y="68072"/>
                </a:lnTo>
                <a:lnTo>
                  <a:pt x="109432" y="52020"/>
                </a:lnTo>
                <a:lnTo>
                  <a:pt x="87233" y="9483"/>
                </a:lnTo>
                <a:lnTo>
                  <a:pt x="5537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082798" y="3988689"/>
            <a:ext cx="110489" cy="139065"/>
          </a:xfrm>
          <a:custGeom>
            <a:avLst/>
            <a:gdLst/>
            <a:ahLst/>
            <a:cxnLst/>
            <a:rect l="l" t="t" r="r" b="b"/>
            <a:pathLst>
              <a:path w="110489" h="139064">
                <a:moveTo>
                  <a:pt x="55244" y="0"/>
                </a:moveTo>
                <a:lnTo>
                  <a:pt x="15239" y="17144"/>
                </a:lnTo>
                <a:lnTo>
                  <a:pt x="952" y="52667"/>
                </a:lnTo>
                <a:lnTo>
                  <a:pt x="0" y="68834"/>
                </a:lnTo>
                <a:lnTo>
                  <a:pt x="952" y="85189"/>
                </a:lnTo>
                <a:lnTo>
                  <a:pt x="15239" y="121158"/>
                </a:lnTo>
                <a:lnTo>
                  <a:pt x="53975" y="138556"/>
                </a:lnTo>
                <a:lnTo>
                  <a:pt x="59816" y="138556"/>
                </a:lnTo>
                <a:lnTo>
                  <a:pt x="65277" y="137541"/>
                </a:lnTo>
                <a:lnTo>
                  <a:pt x="70484" y="135636"/>
                </a:lnTo>
                <a:lnTo>
                  <a:pt x="64345" y="131849"/>
                </a:lnTo>
                <a:lnTo>
                  <a:pt x="58134" y="128492"/>
                </a:lnTo>
                <a:lnTo>
                  <a:pt x="51875" y="125563"/>
                </a:lnTo>
                <a:lnTo>
                  <a:pt x="45593" y="123062"/>
                </a:lnTo>
                <a:lnTo>
                  <a:pt x="56895" y="100075"/>
                </a:lnTo>
                <a:lnTo>
                  <a:pt x="66704" y="103931"/>
                </a:lnTo>
                <a:lnTo>
                  <a:pt x="76311" y="108632"/>
                </a:lnTo>
                <a:lnTo>
                  <a:pt x="85703" y="114167"/>
                </a:lnTo>
                <a:lnTo>
                  <a:pt x="94868" y="120523"/>
                </a:lnTo>
                <a:lnTo>
                  <a:pt x="100075" y="114427"/>
                </a:lnTo>
                <a:lnTo>
                  <a:pt x="110124" y="76958"/>
                </a:lnTo>
                <a:lnTo>
                  <a:pt x="110362" y="68834"/>
                </a:lnTo>
                <a:lnTo>
                  <a:pt x="109410" y="52595"/>
                </a:lnTo>
                <a:lnTo>
                  <a:pt x="95122" y="17144"/>
                </a:lnTo>
                <a:lnTo>
                  <a:pt x="66958" y="1071"/>
                </a:lnTo>
                <a:lnTo>
                  <a:pt x="5524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79294" y="3988689"/>
            <a:ext cx="110489" cy="137795"/>
          </a:xfrm>
          <a:custGeom>
            <a:avLst/>
            <a:gdLst/>
            <a:ahLst/>
            <a:cxnLst/>
            <a:rect l="l" t="t" r="r" b="b"/>
            <a:pathLst>
              <a:path w="110489" h="137795">
                <a:moveTo>
                  <a:pt x="55372" y="0"/>
                </a:moveTo>
                <a:lnTo>
                  <a:pt x="15239" y="17144"/>
                </a:lnTo>
                <a:lnTo>
                  <a:pt x="952" y="52542"/>
                </a:lnTo>
                <a:lnTo>
                  <a:pt x="0" y="68706"/>
                </a:lnTo>
                <a:lnTo>
                  <a:pt x="976" y="84617"/>
                </a:lnTo>
                <a:lnTo>
                  <a:pt x="15620" y="120015"/>
                </a:lnTo>
                <a:lnTo>
                  <a:pt x="55372" y="137541"/>
                </a:lnTo>
                <a:lnTo>
                  <a:pt x="66903" y="136465"/>
                </a:lnTo>
                <a:lnTo>
                  <a:pt x="101736" y="110398"/>
                </a:lnTo>
                <a:lnTo>
                  <a:pt x="110362" y="68072"/>
                </a:lnTo>
                <a:lnTo>
                  <a:pt x="109432" y="52020"/>
                </a:lnTo>
                <a:lnTo>
                  <a:pt x="87233" y="9483"/>
                </a:lnTo>
                <a:lnTo>
                  <a:pt x="5537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623180" y="3959352"/>
            <a:ext cx="140970" cy="198120"/>
          </a:xfrm>
          <a:custGeom>
            <a:avLst/>
            <a:gdLst/>
            <a:ahLst/>
            <a:cxnLst/>
            <a:rect l="l" t="t" r="r" b="b"/>
            <a:pathLst>
              <a:path w="140970" h="198120">
                <a:moveTo>
                  <a:pt x="0" y="0"/>
                </a:moveTo>
                <a:lnTo>
                  <a:pt x="40386" y="0"/>
                </a:lnTo>
                <a:lnTo>
                  <a:pt x="40386" y="164337"/>
                </a:lnTo>
                <a:lnTo>
                  <a:pt x="140589" y="164337"/>
                </a:lnTo>
                <a:lnTo>
                  <a:pt x="140589" y="197993"/>
                </a:lnTo>
                <a:lnTo>
                  <a:pt x="0" y="1979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276220" y="3959352"/>
            <a:ext cx="140970" cy="198120"/>
          </a:xfrm>
          <a:custGeom>
            <a:avLst/>
            <a:gdLst/>
            <a:ahLst/>
            <a:cxnLst/>
            <a:rect l="l" t="t" r="r" b="b"/>
            <a:pathLst>
              <a:path w="140969" h="198120">
                <a:moveTo>
                  <a:pt x="0" y="0"/>
                </a:moveTo>
                <a:lnTo>
                  <a:pt x="40386" y="0"/>
                </a:lnTo>
                <a:lnTo>
                  <a:pt x="40386" y="164337"/>
                </a:lnTo>
                <a:lnTo>
                  <a:pt x="140589" y="164337"/>
                </a:lnTo>
                <a:lnTo>
                  <a:pt x="140589" y="197993"/>
                </a:lnTo>
                <a:lnTo>
                  <a:pt x="0" y="1979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62654" y="3958209"/>
            <a:ext cx="41910" cy="83185"/>
          </a:xfrm>
          <a:custGeom>
            <a:avLst/>
            <a:gdLst/>
            <a:ahLst/>
            <a:cxnLst/>
            <a:rect l="l" t="t" r="r" b="b"/>
            <a:pathLst>
              <a:path w="41910" h="83185">
                <a:moveTo>
                  <a:pt x="3048" y="0"/>
                </a:moveTo>
                <a:lnTo>
                  <a:pt x="41402" y="0"/>
                </a:lnTo>
                <a:lnTo>
                  <a:pt x="41402" y="27305"/>
                </a:lnTo>
                <a:lnTo>
                  <a:pt x="33020" y="65659"/>
                </a:lnTo>
                <a:lnTo>
                  <a:pt x="7493" y="82804"/>
                </a:lnTo>
                <a:lnTo>
                  <a:pt x="0" y="66929"/>
                </a:lnTo>
                <a:lnTo>
                  <a:pt x="7620" y="64389"/>
                </a:lnTo>
                <a:lnTo>
                  <a:pt x="13208" y="60960"/>
                </a:lnTo>
                <a:lnTo>
                  <a:pt x="16383" y="56515"/>
                </a:lnTo>
                <a:lnTo>
                  <a:pt x="19685" y="52070"/>
                </a:lnTo>
                <a:lnTo>
                  <a:pt x="21462" y="45974"/>
                </a:lnTo>
                <a:lnTo>
                  <a:pt x="21590" y="38227"/>
                </a:lnTo>
                <a:lnTo>
                  <a:pt x="3048" y="38227"/>
                </a:lnTo>
                <a:lnTo>
                  <a:pt x="304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189973" y="3953128"/>
            <a:ext cx="167513" cy="2087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429497" y="3953128"/>
            <a:ext cx="167513" cy="2087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354694" y="3957701"/>
            <a:ext cx="40640" cy="200025"/>
          </a:xfrm>
          <a:custGeom>
            <a:avLst/>
            <a:gdLst/>
            <a:ahLst/>
            <a:cxnLst/>
            <a:rect l="l" t="t" r="r" b="b"/>
            <a:pathLst>
              <a:path w="40640" h="200025">
                <a:moveTo>
                  <a:pt x="0" y="0"/>
                </a:moveTo>
                <a:lnTo>
                  <a:pt x="40385" y="0"/>
                </a:lnTo>
                <a:lnTo>
                  <a:pt x="40385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134477" y="3957701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59" h="200025">
                <a:moveTo>
                  <a:pt x="77724" y="0"/>
                </a:moveTo>
                <a:lnTo>
                  <a:pt x="120396" y="0"/>
                </a:lnTo>
                <a:lnTo>
                  <a:pt x="200278" y="199644"/>
                </a:lnTo>
                <a:lnTo>
                  <a:pt x="156464" y="199644"/>
                </a:lnTo>
                <a:lnTo>
                  <a:pt x="139065" y="154305"/>
                </a:lnTo>
                <a:lnTo>
                  <a:pt x="59308" y="154305"/>
                </a:lnTo>
                <a:lnTo>
                  <a:pt x="42799" y="199644"/>
                </a:lnTo>
                <a:lnTo>
                  <a:pt x="0" y="199644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922641" y="3957701"/>
            <a:ext cx="193040" cy="200025"/>
          </a:xfrm>
          <a:custGeom>
            <a:avLst/>
            <a:gdLst/>
            <a:ahLst/>
            <a:cxnLst/>
            <a:rect l="l" t="t" r="r" b="b"/>
            <a:pathLst>
              <a:path w="193040" h="200025">
                <a:moveTo>
                  <a:pt x="0" y="0"/>
                </a:moveTo>
                <a:lnTo>
                  <a:pt x="60325" y="0"/>
                </a:lnTo>
                <a:lnTo>
                  <a:pt x="96519" y="136144"/>
                </a:lnTo>
                <a:lnTo>
                  <a:pt x="132333" y="0"/>
                </a:lnTo>
                <a:lnTo>
                  <a:pt x="192785" y="0"/>
                </a:lnTo>
                <a:lnTo>
                  <a:pt x="192785" y="199644"/>
                </a:lnTo>
                <a:lnTo>
                  <a:pt x="155320" y="199644"/>
                </a:lnTo>
                <a:lnTo>
                  <a:pt x="155320" y="42418"/>
                </a:lnTo>
                <a:lnTo>
                  <a:pt x="115697" y="199644"/>
                </a:lnTo>
                <a:lnTo>
                  <a:pt x="76834" y="199644"/>
                </a:lnTo>
                <a:lnTo>
                  <a:pt x="37337" y="42418"/>
                </a:lnTo>
                <a:lnTo>
                  <a:pt x="37337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473568" y="3957701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5" h="200025">
                <a:moveTo>
                  <a:pt x="0" y="0"/>
                </a:moveTo>
                <a:lnTo>
                  <a:pt x="147954" y="0"/>
                </a:lnTo>
                <a:lnTo>
                  <a:pt x="147954" y="33781"/>
                </a:lnTo>
                <a:lnTo>
                  <a:pt x="40258" y="33781"/>
                </a:lnTo>
                <a:lnTo>
                  <a:pt x="40258" y="77978"/>
                </a:lnTo>
                <a:lnTo>
                  <a:pt x="140461" y="77978"/>
                </a:lnTo>
                <a:lnTo>
                  <a:pt x="140461" y="111632"/>
                </a:lnTo>
                <a:lnTo>
                  <a:pt x="40258" y="111632"/>
                </a:lnTo>
                <a:lnTo>
                  <a:pt x="40258" y="165988"/>
                </a:lnTo>
                <a:lnTo>
                  <a:pt x="151764" y="165988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821678" y="3957701"/>
            <a:ext cx="158750" cy="200025"/>
          </a:xfrm>
          <a:custGeom>
            <a:avLst/>
            <a:gdLst/>
            <a:ahLst/>
            <a:cxnLst/>
            <a:rect l="l" t="t" r="r" b="b"/>
            <a:pathLst>
              <a:path w="158750" h="200025">
                <a:moveTo>
                  <a:pt x="0" y="0"/>
                </a:moveTo>
                <a:lnTo>
                  <a:pt x="39243" y="0"/>
                </a:lnTo>
                <a:lnTo>
                  <a:pt x="120903" y="133223"/>
                </a:lnTo>
                <a:lnTo>
                  <a:pt x="120903" y="0"/>
                </a:lnTo>
                <a:lnTo>
                  <a:pt x="158369" y="0"/>
                </a:lnTo>
                <a:lnTo>
                  <a:pt x="158369" y="199644"/>
                </a:lnTo>
                <a:lnTo>
                  <a:pt x="117982" y="199644"/>
                </a:lnTo>
                <a:lnTo>
                  <a:pt x="37465" y="69342"/>
                </a:lnTo>
                <a:lnTo>
                  <a:pt x="37465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599808" y="3957701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59" h="200025">
                <a:moveTo>
                  <a:pt x="77724" y="0"/>
                </a:moveTo>
                <a:lnTo>
                  <a:pt x="120396" y="0"/>
                </a:lnTo>
                <a:lnTo>
                  <a:pt x="200279" y="199644"/>
                </a:lnTo>
                <a:lnTo>
                  <a:pt x="156464" y="199644"/>
                </a:lnTo>
                <a:lnTo>
                  <a:pt x="139065" y="154305"/>
                </a:lnTo>
                <a:lnTo>
                  <a:pt x="59309" y="154305"/>
                </a:lnTo>
                <a:lnTo>
                  <a:pt x="42799" y="199644"/>
                </a:lnTo>
                <a:lnTo>
                  <a:pt x="0" y="199644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18834" y="3957701"/>
            <a:ext cx="167640" cy="200025"/>
          </a:xfrm>
          <a:custGeom>
            <a:avLst/>
            <a:gdLst/>
            <a:ahLst/>
            <a:cxnLst/>
            <a:rect l="l" t="t" r="r" b="b"/>
            <a:pathLst>
              <a:path w="167640" h="200025">
                <a:moveTo>
                  <a:pt x="0" y="0"/>
                </a:moveTo>
                <a:lnTo>
                  <a:pt x="73660" y="0"/>
                </a:lnTo>
                <a:lnTo>
                  <a:pt x="85379" y="238"/>
                </a:lnTo>
                <a:lnTo>
                  <a:pt x="127920" y="10953"/>
                </a:lnTo>
                <a:lnTo>
                  <a:pt x="157162" y="45315"/>
                </a:lnTo>
                <a:lnTo>
                  <a:pt x="166961" y="88219"/>
                </a:lnTo>
                <a:lnTo>
                  <a:pt x="167386" y="101726"/>
                </a:lnTo>
                <a:lnTo>
                  <a:pt x="167003" y="113605"/>
                </a:lnTo>
                <a:lnTo>
                  <a:pt x="157043" y="154555"/>
                </a:lnTo>
                <a:lnTo>
                  <a:pt x="127523" y="188483"/>
                </a:lnTo>
                <a:lnTo>
                  <a:pt x="86413" y="199362"/>
                </a:lnTo>
                <a:lnTo>
                  <a:pt x="75818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53784" y="3957701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1"/>
                </a:lnTo>
                <a:lnTo>
                  <a:pt x="40259" y="33781"/>
                </a:lnTo>
                <a:lnTo>
                  <a:pt x="40259" y="77978"/>
                </a:lnTo>
                <a:lnTo>
                  <a:pt x="140462" y="77978"/>
                </a:lnTo>
                <a:lnTo>
                  <a:pt x="140462" y="111632"/>
                </a:lnTo>
                <a:lnTo>
                  <a:pt x="40259" y="111632"/>
                </a:lnTo>
                <a:lnTo>
                  <a:pt x="40259" y="165988"/>
                </a:lnTo>
                <a:lnTo>
                  <a:pt x="151764" y="165988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67857" y="3957701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5" h="200025">
                <a:moveTo>
                  <a:pt x="0" y="0"/>
                </a:moveTo>
                <a:lnTo>
                  <a:pt x="64642" y="0"/>
                </a:lnTo>
                <a:lnTo>
                  <a:pt x="81430" y="188"/>
                </a:lnTo>
                <a:lnTo>
                  <a:pt x="120866" y="5851"/>
                </a:lnTo>
                <a:lnTo>
                  <a:pt x="150034" y="39719"/>
                </a:lnTo>
                <a:lnTo>
                  <a:pt x="152907" y="61341"/>
                </a:lnTo>
                <a:lnTo>
                  <a:pt x="152501" y="70201"/>
                </a:lnTo>
                <a:lnTo>
                  <a:pt x="134195" y="108063"/>
                </a:lnTo>
                <a:lnTo>
                  <a:pt x="90725" y="123586"/>
                </a:lnTo>
                <a:lnTo>
                  <a:pt x="66547" y="124332"/>
                </a:lnTo>
                <a:lnTo>
                  <a:pt x="40258" y="124332"/>
                </a:lnTo>
                <a:lnTo>
                  <a:pt x="40258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81928" y="3957701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5" h="200025">
                <a:moveTo>
                  <a:pt x="0" y="0"/>
                </a:moveTo>
                <a:lnTo>
                  <a:pt x="64643" y="0"/>
                </a:lnTo>
                <a:lnTo>
                  <a:pt x="81430" y="188"/>
                </a:lnTo>
                <a:lnTo>
                  <a:pt x="120866" y="5851"/>
                </a:lnTo>
                <a:lnTo>
                  <a:pt x="150034" y="39719"/>
                </a:lnTo>
                <a:lnTo>
                  <a:pt x="152908" y="61341"/>
                </a:lnTo>
                <a:lnTo>
                  <a:pt x="152501" y="70201"/>
                </a:lnTo>
                <a:lnTo>
                  <a:pt x="134195" y="108063"/>
                </a:lnTo>
                <a:lnTo>
                  <a:pt x="90725" y="123586"/>
                </a:lnTo>
                <a:lnTo>
                  <a:pt x="66548" y="124332"/>
                </a:lnTo>
                <a:lnTo>
                  <a:pt x="40259" y="124332"/>
                </a:lnTo>
                <a:lnTo>
                  <a:pt x="40259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560440" y="3957701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60" h="200025">
                <a:moveTo>
                  <a:pt x="77724" y="0"/>
                </a:moveTo>
                <a:lnTo>
                  <a:pt x="120396" y="0"/>
                </a:lnTo>
                <a:lnTo>
                  <a:pt x="200279" y="199644"/>
                </a:lnTo>
                <a:lnTo>
                  <a:pt x="156463" y="199644"/>
                </a:lnTo>
                <a:lnTo>
                  <a:pt x="139064" y="154305"/>
                </a:lnTo>
                <a:lnTo>
                  <a:pt x="59309" y="154305"/>
                </a:lnTo>
                <a:lnTo>
                  <a:pt x="42799" y="199644"/>
                </a:lnTo>
                <a:lnTo>
                  <a:pt x="0" y="199644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79720" y="3957701"/>
            <a:ext cx="179705" cy="200025"/>
          </a:xfrm>
          <a:custGeom>
            <a:avLst/>
            <a:gdLst/>
            <a:ahLst/>
            <a:cxnLst/>
            <a:rect l="l" t="t" r="r" b="b"/>
            <a:pathLst>
              <a:path w="179704" h="200025">
                <a:moveTo>
                  <a:pt x="0" y="0"/>
                </a:moveTo>
                <a:lnTo>
                  <a:pt x="84835" y="0"/>
                </a:lnTo>
                <a:lnTo>
                  <a:pt x="99742" y="333"/>
                </a:lnTo>
                <a:lnTo>
                  <a:pt x="138199" y="8526"/>
                </a:lnTo>
                <a:lnTo>
                  <a:pt x="161131" y="39195"/>
                </a:lnTo>
                <a:lnTo>
                  <a:pt x="163321" y="55880"/>
                </a:lnTo>
                <a:lnTo>
                  <a:pt x="162490" y="66641"/>
                </a:lnTo>
                <a:lnTo>
                  <a:pt x="142656" y="99683"/>
                </a:lnTo>
                <a:lnTo>
                  <a:pt x="110616" y="111506"/>
                </a:lnTo>
                <a:lnTo>
                  <a:pt x="116830" y="115411"/>
                </a:lnTo>
                <a:lnTo>
                  <a:pt x="148262" y="149915"/>
                </a:lnTo>
                <a:lnTo>
                  <a:pt x="179450" y="199644"/>
                </a:lnTo>
                <a:lnTo>
                  <a:pt x="131317" y="199644"/>
                </a:lnTo>
                <a:lnTo>
                  <a:pt x="102107" y="156210"/>
                </a:lnTo>
                <a:lnTo>
                  <a:pt x="94990" y="145587"/>
                </a:lnTo>
                <a:lnTo>
                  <a:pt x="89074" y="137144"/>
                </a:lnTo>
                <a:lnTo>
                  <a:pt x="68706" y="118491"/>
                </a:lnTo>
                <a:lnTo>
                  <a:pt x="64515" y="116967"/>
                </a:lnTo>
                <a:lnTo>
                  <a:pt x="57784" y="116205"/>
                </a:lnTo>
                <a:lnTo>
                  <a:pt x="48513" y="116205"/>
                </a:lnTo>
                <a:lnTo>
                  <a:pt x="40258" y="116205"/>
                </a:lnTo>
                <a:lnTo>
                  <a:pt x="40258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209159" y="3957701"/>
            <a:ext cx="137160" cy="200025"/>
          </a:xfrm>
          <a:custGeom>
            <a:avLst/>
            <a:gdLst/>
            <a:ahLst/>
            <a:cxnLst/>
            <a:rect l="l" t="t" r="r" b="b"/>
            <a:pathLst>
              <a:path w="137160" h="200025">
                <a:moveTo>
                  <a:pt x="0" y="0"/>
                </a:moveTo>
                <a:lnTo>
                  <a:pt x="136905" y="0"/>
                </a:lnTo>
                <a:lnTo>
                  <a:pt x="136905" y="33781"/>
                </a:lnTo>
                <a:lnTo>
                  <a:pt x="40258" y="33781"/>
                </a:lnTo>
                <a:lnTo>
                  <a:pt x="40258" y="81025"/>
                </a:lnTo>
                <a:lnTo>
                  <a:pt x="123698" y="81025"/>
                </a:lnTo>
                <a:lnTo>
                  <a:pt x="123698" y="114807"/>
                </a:lnTo>
                <a:lnTo>
                  <a:pt x="40258" y="114807"/>
                </a:lnTo>
                <a:lnTo>
                  <a:pt x="40258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942204" y="3957701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5" y="0"/>
                </a:lnTo>
                <a:lnTo>
                  <a:pt x="147955" y="33781"/>
                </a:lnTo>
                <a:lnTo>
                  <a:pt x="40259" y="33781"/>
                </a:lnTo>
                <a:lnTo>
                  <a:pt x="40259" y="77978"/>
                </a:lnTo>
                <a:lnTo>
                  <a:pt x="140462" y="77978"/>
                </a:lnTo>
                <a:lnTo>
                  <a:pt x="140462" y="111632"/>
                </a:lnTo>
                <a:lnTo>
                  <a:pt x="40259" y="111632"/>
                </a:lnTo>
                <a:lnTo>
                  <a:pt x="40259" y="165988"/>
                </a:lnTo>
                <a:lnTo>
                  <a:pt x="151765" y="165988"/>
                </a:lnTo>
                <a:lnTo>
                  <a:pt x="151765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757165" y="3957701"/>
            <a:ext cx="158750" cy="200025"/>
          </a:xfrm>
          <a:custGeom>
            <a:avLst/>
            <a:gdLst/>
            <a:ahLst/>
            <a:cxnLst/>
            <a:rect l="l" t="t" r="r" b="b"/>
            <a:pathLst>
              <a:path w="158750" h="200025">
                <a:moveTo>
                  <a:pt x="0" y="0"/>
                </a:moveTo>
                <a:lnTo>
                  <a:pt x="158750" y="0"/>
                </a:lnTo>
                <a:lnTo>
                  <a:pt x="158750" y="33781"/>
                </a:lnTo>
                <a:lnTo>
                  <a:pt x="99568" y="33781"/>
                </a:lnTo>
                <a:lnTo>
                  <a:pt x="99568" y="199644"/>
                </a:lnTo>
                <a:lnTo>
                  <a:pt x="59309" y="199644"/>
                </a:lnTo>
                <a:lnTo>
                  <a:pt x="59309" y="33781"/>
                </a:lnTo>
                <a:lnTo>
                  <a:pt x="0" y="337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416171" y="3953128"/>
            <a:ext cx="168275" cy="21209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219702" y="3957701"/>
            <a:ext cx="167640" cy="200025"/>
          </a:xfrm>
          <a:custGeom>
            <a:avLst/>
            <a:gdLst/>
            <a:ahLst/>
            <a:cxnLst/>
            <a:rect l="l" t="t" r="r" b="b"/>
            <a:pathLst>
              <a:path w="167639" h="200025">
                <a:moveTo>
                  <a:pt x="0" y="0"/>
                </a:moveTo>
                <a:lnTo>
                  <a:pt x="73660" y="0"/>
                </a:lnTo>
                <a:lnTo>
                  <a:pt x="85379" y="238"/>
                </a:lnTo>
                <a:lnTo>
                  <a:pt x="127920" y="10953"/>
                </a:lnTo>
                <a:lnTo>
                  <a:pt x="157162" y="45315"/>
                </a:lnTo>
                <a:lnTo>
                  <a:pt x="166961" y="88219"/>
                </a:lnTo>
                <a:lnTo>
                  <a:pt x="167386" y="101726"/>
                </a:lnTo>
                <a:lnTo>
                  <a:pt x="167003" y="113605"/>
                </a:lnTo>
                <a:lnTo>
                  <a:pt x="157043" y="154555"/>
                </a:lnTo>
                <a:lnTo>
                  <a:pt x="127523" y="188483"/>
                </a:lnTo>
                <a:lnTo>
                  <a:pt x="86413" y="199362"/>
                </a:lnTo>
                <a:lnTo>
                  <a:pt x="75819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998340" y="3957701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60" h="200025">
                <a:moveTo>
                  <a:pt x="77724" y="0"/>
                </a:moveTo>
                <a:lnTo>
                  <a:pt x="120396" y="0"/>
                </a:lnTo>
                <a:lnTo>
                  <a:pt x="200279" y="199644"/>
                </a:lnTo>
                <a:lnTo>
                  <a:pt x="156463" y="199644"/>
                </a:lnTo>
                <a:lnTo>
                  <a:pt x="139064" y="154305"/>
                </a:lnTo>
                <a:lnTo>
                  <a:pt x="59309" y="154305"/>
                </a:lnTo>
                <a:lnTo>
                  <a:pt x="42799" y="199644"/>
                </a:lnTo>
                <a:lnTo>
                  <a:pt x="0" y="199644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41673" y="3953128"/>
            <a:ext cx="167512" cy="2087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539871" y="3953128"/>
            <a:ext cx="168275" cy="21209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265551" y="3957701"/>
            <a:ext cx="159385" cy="203200"/>
          </a:xfrm>
          <a:custGeom>
            <a:avLst/>
            <a:gdLst/>
            <a:ahLst/>
            <a:cxnLst/>
            <a:rect l="l" t="t" r="r" b="b"/>
            <a:pathLst>
              <a:path w="159385" h="203200">
                <a:moveTo>
                  <a:pt x="0" y="0"/>
                </a:moveTo>
                <a:lnTo>
                  <a:pt x="40259" y="0"/>
                </a:lnTo>
                <a:lnTo>
                  <a:pt x="40259" y="108076"/>
                </a:lnTo>
                <a:lnTo>
                  <a:pt x="40354" y="119814"/>
                </a:lnTo>
                <a:lnTo>
                  <a:pt x="54101" y="161162"/>
                </a:lnTo>
                <a:lnTo>
                  <a:pt x="80772" y="168529"/>
                </a:lnTo>
                <a:lnTo>
                  <a:pt x="88818" y="168098"/>
                </a:lnTo>
                <a:lnTo>
                  <a:pt x="117854" y="138366"/>
                </a:lnTo>
                <a:lnTo>
                  <a:pt x="118872" y="110362"/>
                </a:lnTo>
                <a:lnTo>
                  <a:pt x="118872" y="0"/>
                </a:lnTo>
                <a:lnTo>
                  <a:pt x="159131" y="0"/>
                </a:lnTo>
                <a:lnTo>
                  <a:pt x="159131" y="104775"/>
                </a:lnTo>
                <a:lnTo>
                  <a:pt x="158938" y="121445"/>
                </a:lnTo>
                <a:lnTo>
                  <a:pt x="153927" y="162718"/>
                </a:lnTo>
                <a:lnTo>
                  <a:pt x="127371" y="193669"/>
                </a:lnTo>
                <a:lnTo>
                  <a:pt x="81914" y="202946"/>
                </a:lnTo>
                <a:lnTo>
                  <a:pt x="68486" y="202539"/>
                </a:lnTo>
                <a:lnTo>
                  <a:pt x="31581" y="192841"/>
                </a:lnTo>
                <a:lnTo>
                  <a:pt x="5714" y="164846"/>
                </a:lnTo>
                <a:lnTo>
                  <a:pt x="240" y="122166"/>
                </a:lnTo>
                <a:lnTo>
                  <a:pt x="0" y="10642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662427" y="3957701"/>
            <a:ext cx="179705" cy="200025"/>
          </a:xfrm>
          <a:custGeom>
            <a:avLst/>
            <a:gdLst/>
            <a:ahLst/>
            <a:cxnLst/>
            <a:rect l="l" t="t" r="r" b="b"/>
            <a:pathLst>
              <a:path w="179705" h="200025">
                <a:moveTo>
                  <a:pt x="0" y="0"/>
                </a:moveTo>
                <a:lnTo>
                  <a:pt x="84836" y="0"/>
                </a:lnTo>
                <a:lnTo>
                  <a:pt x="99742" y="333"/>
                </a:lnTo>
                <a:lnTo>
                  <a:pt x="138199" y="8526"/>
                </a:lnTo>
                <a:lnTo>
                  <a:pt x="161131" y="39195"/>
                </a:lnTo>
                <a:lnTo>
                  <a:pt x="163322" y="55880"/>
                </a:lnTo>
                <a:lnTo>
                  <a:pt x="162490" y="66641"/>
                </a:lnTo>
                <a:lnTo>
                  <a:pt x="142656" y="99683"/>
                </a:lnTo>
                <a:lnTo>
                  <a:pt x="110617" y="111506"/>
                </a:lnTo>
                <a:lnTo>
                  <a:pt x="116830" y="115411"/>
                </a:lnTo>
                <a:lnTo>
                  <a:pt x="148262" y="149915"/>
                </a:lnTo>
                <a:lnTo>
                  <a:pt x="179451" y="199644"/>
                </a:lnTo>
                <a:lnTo>
                  <a:pt x="131318" y="199644"/>
                </a:lnTo>
                <a:lnTo>
                  <a:pt x="102108" y="156210"/>
                </a:lnTo>
                <a:lnTo>
                  <a:pt x="94990" y="145587"/>
                </a:lnTo>
                <a:lnTo>
                  <a:pt x="89074" y="137144"/>
                </a:lnTo>
                <a:lnTo>
                  <a:pt x="68707" y="118491"/>
                </a:lnTo>
                <a:lnTo>
                  <a:pt x="64516" y="116967"/>
                </a:lnTo>
                <a:lnTo>
                  <a:pt x="57785" y="116205"/>
                </a:lnTo>
                <a:lnTo>
                  <a:pt x="48514" y="116205"/>
                </a:lnTo>
                <a:lnTo>
                  <a:pt x="40259" y="116205"/>
                </a:lnTo>
                <a:lnTo>
                  <a:pt x="40259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969629" y="3954271"/>
            <a:ext cx="193675" cy="206375"/>
          </a:xfrm>
          <a:custGeom>
            <a:avLst/>
            <a:gdLst/>
            <a:ahLst/>
            <a:cxnLst/>
            <a:rect l="l" t="t" r="r" b="b"/>
            <a:pathLst>
              <a:path w="193675" h="206375">
                <a:moveTo>
                  <a:pt x="96520" y="0"/>
                </a:moveTo>
                <a:lnTo>
                  <a:pt x="136207" y="6842"/>
                </a:lnTo>
                <a:lnTo>
                  <a:pt x="178706" y="42354"/>
                </a:lnTo>
                <a:lnTo>
                  <a:pt x="191902" y="80454"/>
                </a:lnTo>
                <a:lnTo>
                  <a:pt x="193548" y="103504"/>
                </a:lnTo>
                <a:lnTo>
                  <a:pt x="191904" y="126366"/>
                </a:lnTo>
                <a:lnTo>
                  <a:pt x="178760" y="164137"/>
                </a:lnTo>
                <a:lnTo>
                  <a:pt x="136572" y="199580"/>
                </a:lnTo>
                <a:lnTo>
                  <a:pt x="97027" y="206375"/>
                </a:lnTo>
                <a:lnTo>
                  <a:pt x="75884" y="204682"/>
                </a:lnTo>
                <a:lnTo>
                  <a:pt x="26289" y="179196"/>
                </a:lnTo>
                <a:lnTo>
                  <a:pt x="1643" y="126940"/>
                </a:lnTo>
                <a:lnTo>
                  <a:pt x="0" y="104393"/>
                </a:lnTo>
                <a:lnTo>
                  <a:pt x="569" y="89771"/>
                </a:lnTo>
                <a:lnTo>
                  <a:pt x="12755" y="45785"/>
                </a:lnTo>
                <a:lnTo>
                  <a:pt x="40004" y="15319"/>
                </a:lnTo>
                <a:lnTo>
                  <a:pt x="84685" y="498"/>
                </a:lnTo>
                <a:lnTo>
                  <a:pt x="9652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619997" y="3949700"/>
            <a:ext cx="171576" cy="2156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649209" y="3954271"/>
            <a:ext cx="162560" cy="207010"/>
          </a:xfrm>
          <a:custGeom>
            <a:avLst/>
            <a:gdLst/>
            <a:ahLst/>
            <a:cxnLst/>
            <a:rect l="l" t="t" r="r" b="b"/>
            <a:pathLst>
              <a:path w="162559" h="207010">
                <a:moveTo>
                  <a:pt x="80137" y="0"/>
                </a:moveTo>
                <a:lnTo>
                  <a:pt x="126035" y="9269"/>
                </a:lnTo>
                <a:lnTo>
                  <a:pt x="155100" y="47406"/>
                </a:lnTo>
                <a:lnTo>
                  <a:pt x="156718" y="60451"/>
                </a:lnTo>
                <a:lnTo>
                  <a:pt x="116332" y="62229"/>
                </a:lnTo>
                <a:lnTo>
                  <a:pt x="114681" y="51942"/>
                </a:lnTo>
                <a:lnTo>
                  <a:pt x="110871" y="44576"/>
                </a:lnTo>
                <a:lnTo>
                  <a:pt x="79756" y="33400"/>
                </a:lnTo>
                <a:lnTo>
                  <a:pt x="71449" y="33833"/>
                </a:lnTo>
                <a:lnTo>
                  <a:pt x="45847" y="47751"/>
                </a:lnTo>
                <a:lnTo>
                  <a:pt x="45847" y="52958"/>
                </a:lnTo>
                <a:lnTo>
                  <a:pt x="45847" y="57657"/>
                </a:lnTo>
                <a:lnTo>
                  <a:pt x="88900" y="78358"/>
                </a:lnTo>
                <a:lnTo>
                  <a:pt x="102616" y="81907"/>
                </a:lnTo>
                <a:lnTo>
                  <a:pt x="139001" y="96885"/>
                </a:lnTo>
                <a:lnTo>
                  <a:pt x="161932" y="135782"/>
                </a:lnTo>
                <a:lnTo>
                  <a:pt x="162433" y="144906"/>
                </a:lnTo>
                <a:lnTo>
                  <a:pt x="161837" y="153338"/>
                </a:lnTo>
                <a:lnTo>
                  <a:pt x="141382" y="190055"/>
                </a:lnTo>
                <a:lnTo>
                  <a:pt x="94924" y="206049"/>
                </a:lnTo>
                <a:lnTo>
                  <a:pt x="82423" y="206501"/>
                </a:lnTo>
                <a:lnTo>
                  <a:pt x="64583" y="205426"/>
                </a:lnTo>
                <a:lnTo>
                  <a:pt x="24257" y="189102"/>
                </a:lnTo>
                <a:lnTo>
                  <a:pt x="3022" y="153812"/>
                </a:lnTo>
                <a:lnTo>
                  <a:pt x="0" y="138048"/>
                </a:lnTo>
                <a:lnTo>
                  <a:pt x="39243" y="134238"/>
                </a:lnTo>
                <a:lnTo>
                  <a:pt x="41503" y="143478"/>
                </a:lnTo>
                <a:lnTo>
                  <a:pt x="44656" y="151383"/>
                </a:lnTo>
                <a:lnTo>
                  <a:pt x="82804" y="172465"/>
                </a:lnTo>
                <a:lnTo>
                  <a:pt x="91995" y="171963"/>
                </a:lnTo>
                <a:lnTo>
                  <a:pt x="122047" y="152400"/>
                </a:lnTo>
                <a:lnTo>
                  <a:pt x="122047" y="145033"/>
                </a:lnTo>
                <a:lnTo>
                  <a:pt x="122047" y="140334"/>
                </a:lnTo>
                <a:lnTo>
                  <a:pt x="82571" y="118475"/>
                </a:lnTo>
                <a:lnTo>
                  <a:pt x="71120" y="115569"/>
                </a:lnTo>
                <a:lnTo>
                  <a:pt x="56139" y="111333"/>
                </a:lnTo>
                <a:lnTo>
                  <a:pt x="17633" y="87165"/>
                </a:lnTo>
                <a:lnTo>
                  <a:pt x="7239" y="55625"/>
                </a:lnTo>
                <a:lnTo>
                  <a:pt x="7784" y="48127"/>
                </a:lnTo>
                <a:lnTo>
                  <a:pt x="33198" y="10818"/>
                </a:lnTo>
                <a:lnTo>
                  <a:pt x="69040" y="430"/>
                </a:lnTo>
                <a:lnTo>
                  <a:pt x="8013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272781" y="3949700"/>
            <a:ext cx="171576" cy="2156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007606" y="3949700"/>
            <a:ext cx="171576" cy="2156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041269" y="3954271"/>
            <a:ext cx="201295" cy="223520"/>
          </a:xfrm>
          <a:custGeom>
            <a:avLst/>
            <a:gdLst/>
            <a:ahLst/>
            <a:cxnLst/>
            <a:rect l="l" t="t" r="r" b="b"/>
            <a:pathLst>
              <a:path w="201294" h="223520">
                <a:moveTo>
                  <a:pt x="97028" y="0"/>
                </a:moveTo>
                <a:lnTo>
                  <a:pt x="136826" y="6778"/>
                </a:lnTo>
                <a:lnTo>
                  <a:pt x="178794" y="42082"/>
                </a:lnTo>
                <a:lnTo>
                  <a:pt x="191799" y="80131"/>
                </a:lnTo>
                <a:lnTo>
                  <a:pt x="193420" y="103250"/>
                </a:lnTo>
                <a:lnTo>
                  <a:pt x="192968" y="115748"/>
                </a:lnTo>
                <a:lnTo>
                  <a:pt x="183088" y="156116"/>
                </a:lnTo>
                <a:lnTo>
                  <a:pt x="168782" y="177672"/>
                </a:lnTo>
                <a:lnTo>
                  <a:pt x="176377" y="182723"/>
                </a:lnTo>
                <a:lnTo>
                  <a:pt x="184292" y="187213"/>
                </a:lnTo>
                <a:lnTo>
                  <a:pt x="192518" y="191156"/>
                </a:lnTo>
                <a:lnTo>
                  <a:pt x="201041" y="194563"/>
                </a:lnTo>
                <a:lnTo>
                  <a:pt x="186181" y="223011"/>
                </a:lnTo>
                <a:lnTo>
                  <a:pt x="141605" y="197865"/>
                </a:lnTo>
                <a:lnTo>
                  <a:pt x="131532" y="201606"/>
                </a:lnTo>
                <a:lnTo>
                  <a:pt x="120935" y="204263"/>
                </a:lnTo>
                <a:lnTo>
                  <a:pt x="109815" y="205849"/>
                </a:lnTo>
                <a:lnTo>
                  <a:pt x="98170" y="206375"/>
                </a:lnTo>
                <a:lnTo>
                  <a:pt x="76380" y="204684"/>
                </a:lnTo>
                <a:lnTo>
                  <a:pt x="40324" y="191158"/>
                </a:lnTo>
                <a:lnTo>
                  <a:pt x="6492" y="146764"/>
                </a:lnTo>
                <a:lnTo>
                  <a:pt x="0" y="103250"/>
                </a:lnTo>
                <a:lnTo>
                  <a:pt x="1621" y="80131"/>
                </a:lnTo>
                <a:lnTo>
                  <a:pt x="14626" y="42082"/>
                </a:lnTo>
                <a:lnTo>
                  <a:pt x="56911" y="6778"/>
                </a:lnTo>
                <a:lnTo>
                  <a:pt x="75809" y="1692"/>
                </a:lnTo>
                <a:lnTo>
                  <a:pt x="97028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853182" y="3954271"/>
            <a:ext cx="162560" cy="207010"/>
          </a:xfrm>
          <a:custGeom>
            <a:avLst/>
            <a:gdLst/>
            <a:ahLst/>
            <a:cxnLst/>
            <a:rect l="l" t="t" r="r" b="b"/>
            <a:pathLst>
              <a:path w="162560" h="207010">
                <a:moveTo>
                  <a:pt x="80137" y="0"/>
                </a:moveTo>
                <a:lnTo>
                  <a:pt x="126035" y="9269"/>
                </a:lnTo>
                <a:lnTo>
                  <a:pt x="155100" y="47406"/>
                </a:lnTo>
                <a:lnTo>
                  <a:pt x="156718" y="60451"/>
                </a:lnTo>
                <a:lnTo>
                  <a:pt x="116331" y="62229"/>
                </a:lnTo>
                <a:lnTo>
                  <a:pt x="114681" y="51942"/>
                </a:lnTo>
                <a:lnTo>
                  <a:pt x="110870" y="44576"/>
                </a:lnTo>
                <a:lnTo>
                  <a:pt x="79756" y="33400"/>
                </a:lnTo>
                <a:lnTo>
                  <a:pt x="71449" y="33833"/>
                </a:lnTo>
                <a:lnTo>
                  <a:pt x="45847" y="47751"/>
                </a:lnTo>
                <a:lnTo>
                  <a:pt x="45847" y="52958"/>
                </a:lnTo>
                <a:lnTo>
                  <a:pt x="45847" y="57657"/>
                </a:lnTo>
                <a:lnTo>
                  <a:pt x="88900" y="78358"/>
                </a:lnTo>
                <a:lnTo>
                  <a:pt x="102615" y="81907"/>
                </a:lnTo>
                <a:lnTo>
                  <a:pt x="139001" y="96885"/>
                </a:lnTo>
                <a:lnTo>
                  <a:pt x="161932" y="135782"/>
                </a:lnTo>
                <a:lnTo>
                  <a:pt x="162432" y="144906"/>
                </a:lnTo>
                <a:lnTo>
                  <a:pt x="161837" y="153338"/>
                </a:lnTo>
                <a:lnTo>
                  <a:pt x="141382" y="190055"/>
                </a:lnTo>
                <a:lnTo>
                  <a:pt x="94924" y="206049"/>
                </a:lnTo>
                <a:lnTo>
                  <a:pt x="82423" y="206501"/>
                </a:lnTo>
                <a:lnTo>
                  <a:pt x="64583" y="205426"/>
                </a:lnTo>
                <a:lnTo>
                  <a:pt x="24256" y="189102"/>
                </a:lnTo>
                <a:lnTo>
                  <a:pt x="3022" y="153812"/>
                </a:lnTo>
                <a:lnTo>
                  <a:pt x="0" y="138048"/>
                </a:lnTo>
                <a:lnTo>
                  <a:pt x="39243" y="134238"/>
                </a:lnTo>
                <a:lnTo>
                  <a:pt x="41503" y="143478"/>
                </a:lnTo>
                <a:lnTo>
                  <a:pt x="44656" y="151383"/>
                </a:lnTo>
                <a:lnTo>
                  <a:pt x="82804" y="172465"/>
                </a:lnTo>
                <a:lnTo>
                  <a:pt x="91995" y="171963"/>
                </a:lnTo>
                <a:lnTo>
                  <a:pt x="122047" y="152400"/>
                </a:lnTo>
                <a:lnTo>
                  <a:pt x="122047" y="145033"/>
                </a:lnTo>
                <a:lnTo>
                  <a:pt x="122047" y="140334"/>
                </a:lnTo>
                <a:lnTo>
                  <a:pt x="82571" y="118475"/>
                </a:lnTo>
                <a:lnTo>
                  <a:pt x="71119" y="115569"/>
                </a:lnTo>
                <a:lnTo>
                  <a:pt x="56139" y="111333"/>
                </a:lnTo>
                <a:lnTo>
                  <a:pt x="17633" y="87165"/>
                </a:lnTo>
                <a:lnTo>
                  <a:pt x="7238" y="55625"/>
                </a:lnTo>
                <a:lnTo>
                  <a:pt x="7784" y="48127"/>
                </a:lnTo>
                <a:lnTo>
                  <a:pt x="33198" y="10818"/>
                </a:lnTo>
                <a:lnTo>
                  <a:pt x="69040" y="430"/>
                </a:lnTo>
                <a:lnTo>
                  <a:pt x="8013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437764" y="3954271"/>
            <a:ext cx="193675" cy="206375"/>
          </a:xfrm>
          <a:custGeom>
            <a:avLst/>
            <a:gdLst/>
            <a:ahLst/>
            <a:cxnLst/>
            <a:rect l="l" t="t" r="r" b="b"/>
            <a:pathLst>
              <a:path w="193675" h="206375">
                <a:moveTo>
                  <a:pt x="96520" y="0"/>
                </a:moveTo>
                <a:lnTo>
                  <a:pt x="136207" y="6842"/>
                </a:lnTo>
                <a:lnTo>
                  <a:pt x="178706" y="42354"/>
                </a:lnTo>
                <a:lnTo>
                  <a:pt x="191902" y="80454"/>
                </a:lnTo>
                <a:lnTo>
                  <a:pt x="193548" y="103504"/>
                </a:lnTo>
                <a:lnTo>
                  <a:pt x="191904" y="126366"/>
                </a:lnTo>
                <a:lnTo>
                  <a:pt x="178760" y="164137"/>
                </a:lnTo>
                <a:lnTo>
                  <a:pt x="136572" y="199580"/>
                </a:lnTo>
                <a:lnTo>
                  <a:pt x="97028" y="206375"/>
                </a:lnTo>
                <a:lnTo>
                  <a:pt x="75884" y="204682"/>
                </a:lnTo>
                <a:lnTo>
                  <a:pt x="26289" y="179196"/>
                </a:lnTo>
                <a:lnTo>
                  <a:pt x="1643" y="126940"/>
                </a:lnTo>
                <a:lnTo>
                  <a:pt x="0" y="104393"/>
                </a:lnTo>
                <a:lnTo>
                  <a:pt x="569" y="89771"/>
                </a:lnTo>
                <a:lnTo>
                  <a:pt x="12755" y="45785"/>
                </a:lnTo>
                <a:lnTo>
                  <a:pt x="40005" y="15319"/>
                </a:lnTo>
                <a:lnTo>
                  <a:pt x="84685" y="498"/>
                </a:lnTo>
                <a:lnTo>
                  <a:pt x="9652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264917" y="4222496"/>
            <a:ext cx="2109216" cy="2065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065396" y="4272407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10" h="74295">
                <a:moveTo>
                  <a:pt x="26924" y="0"/>
                </a:moveTo>
                <a:lnTo>
                  <a:pt x="0" y="74168"/>
                </a:lnTo>
                <a:lnTo>
                  <a:pt x="54482" y="74168"/>
                </a:lnTo>
                <a:lnTo>
                  <a:pt x="269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168776" y="4259707"/>
            <a:ext cx="85725" cy="132715"/>
          </a:xfrm>
          <a:custGeom>
            <a:avLst/>
            <a:gdLst/>
            <a:ahLst/>
            <a:cxnLst/>
            <a:rect l="l" t="t" r="r" b="b"/>
            <a:pathLst>
              <a:path w="85725" h="132714">
                <a:moveTo>
                  <a:pt x="0" y="0"/>
                </a:moveTo>
                <a:lnTo>
                  <a:pt x="0" y="132207"/>
                </a:lnTo>
                <a:lnTo>
                  <a:pt x="30099" y="132207"/>
                </a:lnTo>
                <a:lnTo>
                  <a:pt x="41402" y="132207"/>
                </a:lnTo>
                <a:lnTo>
                  <a:pt x="49530" y="131572"/>
                </a:lnTo>
                <a:lnTo>
                  <a:pt x="54483" y="130302"/>
                </a:lnTo>
                <a:lnTo>
                  <a:pt x="61087" y="128651"/>
                </a:lnTo>
                <a:lnTo>
                  <a:pt x="66421" y="125857"/>
                </a:lnTo>
                <a:lnTo>
                  <a:pt x="70739" y="121920"/>
                </a:lnTo>
                <a:lnTo>
                  <a:pt x="75056" y="118110"/>
                </a:lnTo>
                <a:lnTo>
                  <a:pt x="85209" y="77096"/>
                </a:lnTo>
                <a:lnTo>
                  <a:pt x="85471" y="66167"/>
                </a:lnTo>
                <a:lnTo>
                  <a:pt x="85209" y="55235"/>
                </a:lnTo>
                <a:lnTo>
                  <a:pt x="74803" y="15875"/>
                </a:lnTo>
                <a:lnTo>
                  <a:pt x="69850" y="11303"/>
                </a:lnTo>
                <a:lnTo>
                  <a:pt x="65024" y="6604"/>
                </a:lnTo>
                <a:lnTo>
                  <a:pt x="1816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717926" y="4259707"/>
            <a:ext cx="81915" cy="50800"/>
          </a:xfrm>
          <a:custGeom>
            <a:avLst/>
            <a:gdLst/>
            <a:ahLst/>
            <a:cxnLst/>
            <a:rect l="l" t="t" r="r" b="b"/>
            <a:pathLst>
              <a:path w="81914" h="50800">
                <a:moveTo>
                  <a:pt x="0" y="0"/>
                </a:moveTo>
                <a:lnTo>
                  <a:pt x="0" y="50546"/>
                </a:lnTo>
                <a:lnTo>
                  <a:pt x="29845" y="50546"/>
                </a:lnTo>
                <a:lnTo>
                  <a:pt x="70866" y="46482"/>
                </a:lnTo>
                <a:lnTo>
                  <a:pt x="77343" y="39751"/>
                </a:lnTo>
                <a:lnTo>
                  <a:pt x="80137" y="35687"/>
                </a:lnTo>
                <a:lnTo>
                  <a:pt x="81534" y="30734"/>
                </a:lnTo>
                <a:lnTo>
                  <a:pt x="81534" y="24765"/>
                </a:lnTo>
                <a:lnTo>
                  <a:pt x="81534" y="18034"/>
                </a:lnTo>
                <a:lnTo>
                  <a:pt x="79629" y="12573"/>
                </a:lnTo>
                <a:lnTo>
                  <a:pt x="76073" y="8509"/>
                </a:lnTo>
                <a:lnTo>
                  <a:pt x="72517" y="4318"/>
                </a:lnTo>
                <a:lnTo>
                  <a:pt x="3149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494533" y="4256913"/>
            <a:ext cx="110489" cy="137795"/>
          </a:xfrm>
          <a:custGeom>
            <a:avLst/>
            <a:gdLst/>
            <a:ahLst/>
            <a:cxnLst/>
            <a:rect l="l" t="t" r="r" b="b"/>
            <a:pathLst>
              <a:path w="110489" h="137795">
                <a:moveTo>
                  <a:pt x="55372" y="0"/>
                </a:moveTo>
                <a:lnTo>
                  <a:pt x="15240" y="17144"/>
                </a:lnTo>
                <a:lnTo>
                  <a:pt x="952" y="52542"/>
                </a:lnTo>
                <a:lnTo>
                  <a:pt x="0" y="68706"/>
                </a:lnTo>
                <a:lnTo>
                  <a:pt x="976" y="84617"/>
                </a:lnTo>
                <a:lnTo>
                  <a:pt x="15621" y="120014"/>
                </a:lnTo>
                <a:lnTo>
                  <a:pt x="55372" y="137541"/>
                </a:lnTo>
                <a:lnTo>
                  <a:pt x="66903" y="136465"/>
                </a:lnTo>
                <a:lnTo>
                  <a:pt x="101736" y="110398"/>
                </a:lnTo>
                <a:lnTo>
                  <a:pt x="110363" y="68072"/>
                </a:lnTo>
                <a:lnTo>
                  <a:pt x="109432" y="52020"/>
                </a:lnTo>
                <a:lnTo>
                  <a:pt x="87233" y="9483"/>
                </a:lnTo>
                <a:lnTo>
                  <a:pt x="5537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591433" y="4221860"/>
            <a:ext cx="200660" cy="2082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215003" y="4225925"/>
            <a:ext cx="159385" cy="203200"/>
          </a:xfrm>
          <a:custGeom>
            <a:avLst/>
            <a:gdLst/>
            <a:ahLst/>
            <a:cxnLst/>
            <a:rect l="l" t="t" r="r" b="b"/>
            <a:pathLst>
              <a:path w="159385" h="203200">
                <a:moveTo>
                  <a:pt x="0" y="0"/>
                </a:moveTo>
                <a:lnTo>
                  <a:pt x="40259" y="0"/>
                </a:lnTo>
                <a:lnTo>
                  <a:pt x="40259" y="108076"/>
                </a:lnTo>
                <a:lnTo>
                  <a:pt x="40354" y="119814"/>
                </a:lnTo>
                <a:lnTo>
                  <a:pt x="54101" y="161162"/>
                </a:lnTo>
                <a:lnTo>
                  <a:pt x="80772" y="168529"/>
                </a:lnTo>
                <a:lnTo>
                  <a:pt x="88818" y="168098"/>
                </a:lnTo>
                <a:lnTo>
                  <a:pt x="117854" y="138366"/>
                </a:lnTo>
                <a:lnTo>
                  <a:pt x="118872" y="110362"/>
                </a:lnTo>
                <a:lnTo>
                  <a:pt x="118872" y="0"/>
                </a:lnTo>
                <a:lnTo>
                  <a:pt x="159131" y="0"/>
                </a:lnTo>
                <a:lnTo>
                  <a:pt x="159131" y="104775"/>
                </a:lnTo>
                <a:lnTo>
                  <a:pt x="158936" y="121445"/>
                </a:lnTo>
                <a:lnTo>
                  <a:pt x="153874" y="162718"/>
                </a:lnTo>
                <a:lnTo>
                  <a:pt x="127353" y="193669"/>
                </a:lnTo>
                <a:lnTo>
                  <a:pt x="81914" y="202945"/>
                </a:lnTo>
                <a:lnTo>
                  <a:pt x="68486" y="202539"/>
                </a:lnTo>
                <a:lnTo>
                  <a:pt x="31581" y="192841"/>
                </a:lnTo>
                <a:lnTo>
                  <a:pt x="5714" y="164845"/>
                </a:lnTo>
                <a:lnTo>
                  <a:pt x="240" y="122166"/>
                </a:lnTo>
                <a:lnTo>
                  <a:pt x="0" y="10642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993769" y="4225925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60" h="200025">
                <a:moveTo>
                  <a:pt x="77723" y="0"/>
                </a:moveTo>
                <a:lnTo>
                  <a:pt x="120395" y="0"/>
                </a:lnTo>
                <a:lnTo>
                  <a:pt x="200278" y="199644"/>
                </a:lnTo>
                <a:lnTo>
                  <a:pt x="156463" y="199644"/>
                </a:lnTo>
                <a:lnTo>
                  <a:pt x="139064" y="154305"/>
                </a:lnTo>
                <a:lnTo>
                  <a:pt x="59308" y="154305"/>
                </a:lnTo>
                <a:lnTo>
                  <a:pt x="42798" y="199644"/>
                </a:lnTo>
                <a:lnTo>
                  <a:pt x="0" y="199644"/>
                </a:lnTo>
                <a:lnTo>
                  <a:pt x="7772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828160" y="4225925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1"/>
                </a:lnTo>
                <a:lnTo>
                  <a:pt x="40259" y="33781"/>
                </a:lnTo>
                <a:lnTo>
                  <a:pt x="40259" y="77977"/>
                </a:lnTo>
                <a:lnTo>
                  <a:pt x="140462" y="77977"/>
                </a:lnTo>
                <a:lnTo>
                  <a:pt x="140462" y="111632"/>
                </a:lnTo>
                <a:lnTo>
                  <a:pt x="40259" y="111632"/>
                </a:lnTo>
                <a:lnTo>
                  <a:pt x="40259" y="165988"/>
                </a:lnTo>
                <a:lnTo>
                  <a:pt x="151764" y="165988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329813" y="4225925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1"/>
                </a:lnTo>
                <a:lnTo>
                  <a:pt x="40259" y="33781"/>
                </a:lnTo>
                <a:lnTo>
                  <a:pt x="40259" y="77977"/>
                </a:lnTo>
                <a:lnTo>
                  <a:pt x="140462" y="77977"/>
                </a:lnTo>
                <a:lnTo>
                  <a:pt x="140462" y="111632"/>
                </a:lnTo>
                <a:lnTo>
                  <a:pt x="40259" y="111632"/>
                </a:lnTo>
                <a:lnTo>
                  <a:pt x="40259" y="165988"/>
                </a:lnTo>
                <a:lnTo>
                  <a:pt x="151764" y="165988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128517" y="4225925"/>
            <a:ext cx="167640" cy="200025"/>
          </a:xfrm>
          <a:custGeom>
            <a:avLst/>
            <a:gdLst/>
            <a:ahLst/>
            <a:cxnLst/>
            <a:rect l="l" t="t" r="r" b="b"/>
            <a:pathLst>
              <a:path w="167639" h="200025">
                <a:moveTo>
                  <a:pt x="0" y="0"/>
                </a:moveTo>
                <a:lnTo>
                  <a:pt x="73659" y="0"/>
                </a:lnTo>
                <a:lnTo>
                  <a:pt x="85379" y="238"/>
                </a:lnTo>
                <a:lnTo>
                  <a:pt x="127920" y="10953"/>
                </a:lnTo>
                <a:lnTo>
                  <a:pt x="157162" y="45315"/>
                </a:lnTo>
                <a:lnTo>
                  <a:pt x="166961" y="88219"/>
                </a:lnTo>
                <a:lnTo>
                  <a:pt x="167385" y="101726"/>
                </a:lnTo>
                <a:lnTo>
                  <a:pt x="167003" y="113605"/>
                </a:lnTo>
                <a:lnTo>
                  <a:pt x="157043" y="154555"/>
                </a:lnTo>
                <a:lnTo>
                  <a:pt x="127523" y="188483"/>
                </a:lnTo>
                <a:lnTo>
                  <a:pt x="86413" y="199362"/>
                </a:lnTo>
                <a:lnTo>
                  <a:pt x="75818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64357" y="4225925"/>
            <a:ext cx="158750" cy="200025"/>
          </a:xfrm>
          <a:custGeom>
            <a:avLst/>
            <a:gdLst/>
            <a:ahLst/>
            <a:cxnLst/>
            <a:rect l="l" t="t" r="r" b="b"/>
            <a:pathLst>
              <a:path w="158750" h="200025">
                <a:moveTo>
                  <a:pt x="0" y="0"/>
                </a:moveTo>
                <a:lnTo>
                  <a:pt x="158750" y="0"/>
                </a:lnTo>
                <a:lnTo>
                  <a:pt x="158750" y="33781"/>
                </a:lnTo>
                <a:lnTo>
                  <a:pt x="99568" y="33781"/>
                </a:lnTo>
                <a:lnTo>
                  <a:pt x="99568" y="199644"/>
                </a:lnTo>
                <a:lnTo>
                  <a:pt x="59309" y="199644"/>
                </a:lnTo>
                <a:lnTo>
                  <a:pt x="59309" y="33781"/>
                </a:lnTo>
                <a:lnTo>
                  <a:pt x="0" y="337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677667" y="4225925"/>
            <a:ext cx="179705" cy="200025"/>
          </a:xfrm>
          <a:custGeom>
            <a:avLst/>
            <a:gdLst/>
            <a:ahLst/>
            <a:cxnLst/>
            <a:rect l="l" t="t" r="r" b="b"/>
            <a:pathLst>
              <a:path w="179705" h="200025">
                <a:moveTo>
                  <a:pt x="0" y="0"/>
                </a:moveTo>
                <a:lnTo>
                  <a:pt x="84836" y="0"/>
                </a:lnTo>
                <a:lnTo>
                  <a:pt x="99742" y="333"/>
                </a:lnTo>
                <a:lnTo>
                  <a:pt x="138199" y="8526"/>
                </a:lnTo>
                <a:lnTo>
                  <a:pt x="161131" y="39195"/>
                </a:lnTo>
                <a:lnTo>
                  <a:pt x="163321" y="55880"/>
                </a:lnTo>
                <a:lnTo>
                  <a:pt x="162490" y="66641"/>
                </a:lnTo>
                <a:lnTo>
                  <a:pt x="142656" y="99683"/>
                </a:lnTo>
                <a:lnTo>
                  <a:pt x="110617" y="111506"/>
                </a:lnTo>
                <a:lnTo>
                  <a:pt x="116830" y="115411"/>
                </a:lnTo>
                <a:lnTo>
                  <a:pt x="148262" y="149915"/>
                </a:lnTo>
                <a:lnTo>
                  <a:pt x="179450" y="199644"/>
                </a:lnTo>
                <a:lnTo>
                  <a:pt x="131318" y="199644"/>
                </a:lnTo>
                <a:lnTo>
                  <a:pt x="102107" y="156210"/>
                </a:lnTo>
                <a:lnTo>
                  <a:pt x="94990" y="145587"/>
                </a:lnTo>
                <a:lnTo>
                  <a:pt x="89074" y="137144"/>
                </a:lnTo>
                <a:lnTo>
                  <a:pt x="68706" y="118491"/>
                </a:lnTo>
                <a:lnTo>
                  <a:pt x="64515" y="116967"/>
                </a:lnTo>
                <a:lnTo>
                  <a:pt x="57784" y="116205"/>
                </a:lnTo>
                <a:lnTo>
                  <a:pt x="48513" y="116205"/>
                </a:lnTo>
                <a:lnTo>
                  <a:pt x="40258" y="116205"/>
                </a:lnTo>
                <a:lnTo>
                  <a:pt x="40258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453004" y="4222496"/>
            <a:ext cx="193675" cy="206375"/>
          </a:xfrm>
          <a:custGeom>
            <a:avLst/>
            <a:gdLst/>
            <a:ahLst/>
            <a:cxnLst/>
            <a:rect l="l" t="t" r="r" b="b"/>
            <a:pathLst>
              <a:path w="193675" h="206375">
                <a:moveTo>
                  <a:pt x="96519" y="0"/>
                </a:moveTo>
                <a:lnTo>
                  <a:pt x="136207" y="6842"/>
                </a:lnTo>
                <a:lnTo>
                  <a:pt x="178706" y="42354"/>
                </a:lnTo>
                <a:lnTo>
                  <a:pt x="191902" y="80454"/>
                </a:lnTo>
                <a:lnTo>
                  <a:pt x="193547" y="103504"/>
                </a:lnTo>
                <a:lnTo>
                  <a:pt x="191904" y="126366"/>
                </a:lnTo>
                <a:lnTo>
                  <a:pt x="178760" y="164137"/>
                </a:lnTo>
                <a:lnTo>
                  <a:pt x="136572" y="199580"/>
                </a:lnTo>
                <a:lnTo>
                  <a:pt x="97027" y="206374"/>
                </a:lnTo>
                <a:lnTo>
                  <a:pt x="75884" y="204682"/>
                </a:lnTo>
                <a:lnTo>
                  <a:pt x="26288" y="179196"/>
                </a:lnTo>
                <a:lnTo>
                  <a:pt x="1643" y="126940"/>
                </a:lnTo>
                <a:lnTo>
                  <a:pt x="0" y="104393"/>
                </a:lnTo>
                <a:lnTo>
                  <a:pt x="569" y="89771"/>
                </a:lnTo>
                <a:lnTo>
                  <a:pt x="12755" y="45785"/>
                </a:lnTo>
                <a:lnTo>
                  <a:pt x="40005" y="15319"/>
                </a:lnTo>
                <a:lnTo>
                  <a:pt x="84685" y="498"/>
                </a:lnTo>
                <a:lnTo>
                  <a:pt x="9651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264917" y="4222496"/>
            <a:ext cx="162560" cy="207010"/>
          </a:xfrm>
          <a:custGeom>
            <a:avLst/>
            <a:gdLst/>
            <a:ahLst/>
            <a:cxnLst/>
            <a:rect l="l" t="t" r="r" b="b"/>
            <a:pathLst>
              <a:path w="162560" h="207010">
                <a:moveTo>
                  <a:pt x="80137" y="0"/>
                </a:moveTo>
                <a:lnTo>
                  <a:pt x="126089" y="9269"/>
                </a:lnTo>
                <a:lnTo>
                  <a:pt x="155102" y="47406"/>
                </a:lnTo>
                <a:lnTo>
                  <a:pt x="156718" y="60451"/>
                </a:lnTo>
                <a:lnTo>
                  <a:pt x="116331" y="62229"/>
                </a:lnTo>
                <a:lnTo>
                  <a:pt x="114681" y="51942"/>
                </a:lnTo>
                <a:lnTo>
                  <a:pt x="110870" y="44576"/>
                </a:lnTo>
                <a:lnTo>
                  <a:pt x="79756" y="33400"/>
                </a:lnTo>
                <a:lnTo>
                  <a:pt x="71449" y="33833"/>
                </a:lnTo>
                <a:lnTo>
                  <a:pt x="45846" y="47751"/>
                </a:lnTo>
                <a:lnTo>
                  <a:pt x="45846" y="52958"/>
                </a:lnTo>
                <a:lnTo>
                  <a:pt x="45846" y="57657"/>
                </a:lnTo>
                <a:lnTo>
                  <a:pt x="88900" y="78358"/>
                </a:lnTo>
                <a:lnTo>
                  <a:pt x="102615" y="81907"/>
                </a:lnTo>
                <a:lnTo>
                  <a:pt x="139001" y="96885"/>
                </a:lnTo>
                <a:lnTo>
                  <a:pt x="161932" y="135782"/>
                </a:lnTo>
                <a:lnTo>
                  <a:pt x="162432" y="144906"/>
                </a:lnTo>
                <a:lnTo>
                  <a:pt x="161837" y="153338"/>
                </a:lnTo>
                <a:lnTo>
                  <a:pt x="141382" y="190055"/>
                </a:lnTo>
                <a:lnTo>
                  <a:pt x="94924" y="206049"/>
                </a:lnTo>
                <a:lnTo>
                  <a:pt x="82423" y="206501"/>
                </a:lnTo>
                <a:lnTo>
                  <a:pt x="64583" y="205426"/>
                </a:lnTo>
                <a:lnTo>
                  <a:pt x="24256" y="189102"/>
                </a:lnTo>
                <a:lnTo>
                  <a:pt x="3022" y="153812"/>
                </a:lnTo>
                <a:lnTo>
                  <a:pt x="0" y="138048"/>
                </a:lnTo>
                <a:lnTo>
                  <a:pt x="39243" y="134238"/>
                </a:lnTo>
                <a:lnTo>
                  <a:pt x="41503" y="143478"/>
                </a:lnTo>
                <a:lnTo>
                  <a:pt x="44656" y="151383"/>
                </a:lnTo>
                <a:lnTo>
                  <a:pt x="82804" y="172465"/>
                </a:lnTo>
                <a:lnTo>
                  <a:pt x="91995" y="171963"/>
                </a:lnTo>
                <a:lnTo>
                  <a:pt x="122046" y="152399"/>
                </a:lnTo>
                <a:lnTo>
                  <a:pt x="122046" y="145033"/>
                </a:lnTo>
                <a:lnTo>
                  <a:pt x="122046" y="140334"/>
                </a:lnTo>
                <a:lnTo>
                  <a:pt x="82571" y="118475"/>
                </a:lnTo>
                <a:lnTo>
                  <a:pt x="71119" y="115569"/>
                </a:lnTo>
                <a:lnTo>
                  <a:pt x="56139" y="111333"/>
                </a:lnTo>
                <a:lnTo>
                  <a:pt x="17633" y="87165"/>
                </a:lnTo>
                <a:lnTo>
                  <a:pt x="7238" y="55625"/>
                </a:lnTo>
                <a:lnTo>
                  <a:pt x="7784" y="48127"/>
                </a:lnTo>
                <a:lnTo>
                  <a:pt x="33198" y="10818"/>
                </a:lnTo>
                <a:lnTo>
                  <a:pt x="69040" y="430"/>
                </a:lnTo>
                <a:lnTo>
                  <a:pt x="8013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19097" y="4753876"/>
            <a:ext cx="60960" cy="20320"/>
          </a:xfrm>
          <a:custGeom>
            <a:avLst/>
            <a:gdLst/>
            <a:ahLst/>
            <a:cxnLst/>
            <a:rect l="l" t="t" r="r" b="b"/>
            <a:pathLst>
              <a:path w="60960" h="20320">
                <a:moveTo>
                  <a:pt x="0" y="19799"/>
                </a:moveTo>
                <a:lnTo>
                  <a:pt x="60492" y="19799"/>
                </a:lnTo>
                <a:lnTo>
                  <a:pt x="60492" y="0"/>
                </a:lnTo>
                <a:lnTo>
                  <a:pt x="0" y="0"/>
                </a:lnTo>
                <a:lnTo>
                  <a:pt x="0" y="19799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19097" y="4753876"/>
            <a:ext cx="60960" cy="20320"/>
          </a:xfrm>
          <a:custGeom>
            <a:avLst/>
            <a:gdLst/>
            <a:ahLst/>
            <a:cxnLst/>
            <a:rect l="l" t="t" r="r" b="b"/>
            <a:pathLst>
              <a:path w="60960" h="20320">
                <a:moveTo>
                  <a:pt x="0" y="19799"/>
                </a:moveTo>
                <a:lnTo>
                  <a:pt x="60492" y="19799"/>
                </a:lnTo>
                <a:lnTo>
                  <a:pt x="60492" y="0"/>
                </a:lnTo>
                <a:lnTo>
                  <a:pt x="0" y="0"/>
                </a:lnTo>
                <a:lnTo>
                  <a:pt x="0" y="19799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267076" y="4618735"/>
            <a:ext cx="7324344" cy="20650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82889" y="4668646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09" h="74295">
                <a:moveTo>
                  <a:pt x="26924" y="0"/>
                </a:moveTo>
                <a:lnTo>
                  <a:pt x="0" y="74167"/>
                </a:lnTo>
                <a:lnTo>
                  <a:pt x="54482" y="74167"/>
                </a:lnTo>
                <a:lnTo>
                  <a:pt x="269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287389" y="4668646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10" h="74295">
                <a:moveTo>
                  <a:pt x="26924" y="0"/>
                </a:moveTo>
                <a:lnTo>
                  <a:pt x="0" y="74167"/>
                </a:lnTo>
                <a:lnTo>
                  <a:pt x="54483" y="74167"/>
                </a:lnTo>
                <a:lnTo>
                  <a:pt x="269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197984" y="4668646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10" h="74295">
                <a:moveTo>
                  <a:pt x="26924" y="0"/>
                </a:moveTo>
                <a:lnTo>
                  <a:pt x="0" y="74167"/>
                </a:lnTo>
                <a:lnTo>
                  <a:pt x="54482" y="74167"/>
                </a:lnTo>
                <a:lnTo>
                  <a:pt x="269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650858" y="4655946"/>
            <a:ext cx="81915" cy="50800"/>
          </a:xfrm>
          <a:custGeom>
            <a:avLst/>
            <a:gdLst/>
            <a:ahLst/>
            <a:cxnLst/>
            <a:rect l="l" t="t" r="r" b="b"/>
            <a:pathLst>
              <a:path w="81915" h="50800">
                <a:moveTo>
                  <a:pt x="0" y="0"/>
                </a:moveTo>
                <a:lnTo>
                  <a:pt x="0" y="50545"/>
                </a:lnTo>
                <a:lnTo>
                  <a:pt x="29845" y="50545"/>
                </a:lnTo>
                <a:lnTo>
                  <a:pt x="70866" y="46481"/>
                </a:lnTo>
                <a:lnTo>
                  <a:pt x="77343" y="39750"/>
                </a:lnTo>
                <a:lnTo>
                  <a:pt x="80137" y="35686"/>
                </a:lnTo>
                <a:lnTo>
                  <a:pt x="81534" y="30733"/>
                </a:lnTo>
                <a:lnTo>
                  <a:pt x="81534" y="24764"/>
                </a:lnTo>
                <a:lnTo>
                  <a:pt x="81534" y="18033"/>
                </a:lnTo>
                <a:lnTo>
                  <a:pt x="79629" y="12572"/>
                </a:lnTo>
                <a:lnTo>
                  <a:pt x="76073" y="8508"/>
                </a:lnTo>
                <a:lnTo>
                  <a:pt x="72517" y="4317"/>
                </a:lnTo>
                <a:lnTo>
                  <a:pt x="3149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075045" y="4655946"/>
            <a:ext cx="85725" cy="132715"/>
          </a:xfrm>
          <a:custGeom>
            <a:avLst/>
            <a:gdLst/>
            <a:ahLst/>
            <a:cxnLst/>
            <a:rect l="l" t="t" r="r" b="b"/>
            <a:pathLst>
              <a:path w="85725" h="132714">
                <a:moveTo>
                  <a:pt x="0" y="0"/>
                </a:moveTo>
                <a:lnTo>
                  <a:pt x="0" y="132206"/>
                </a:lnTo>
                <a:lnTo>
                  <a:pt x="30099" y="132206"/>
                </a:lnTo>
                <a:lnTo>
                  <a:pt x="41401" y="132206"/>
                </a:lnTo>
                <a:lnTo>
                  <a:pt x="49529" y="131571"/>
                </a:lnTo>
                <a:lnTo>
                  <a:pt x="54482" y="130301"/>
                </a:lnTo>
                <a:lnTo>
                  <a:pt x="61087" y="128650"/>
                </a:lnTo>
                <a:lnTo>
                  <a:pt x="66420" y="125856"/>
                </a:lnTo>
                <a:lnTo>
                  <a:pt x="70738" y="121919"/>
                </a:lnTo>
                <a:lnTo>
                  <a:pt x="75056" y="118109"/>
                </a:lnTo>
                <a:lnTo>
                  <a:pt x="85209" y="77096"/>
                </a:lnTo>
                <a:lnTo>
                  <a:pt x="85470" y="66166"/>
                </a:lnTo>
                <a:lnTo>
                  <a:pt x="85209" y="55235"/>
                </a:lnTo>
                <a:lnTo>
                  <a:pt x="74802" y="15875"/>
                </a:lnTo>
                <a:lnTo>
                  <a:pt x="69850" y="11302"/>
                </a:lnTo>
                <a:lnTo>
                  <a:pt x="65024" y="6603"/>
                </a:lnTo>
                <a:lnTo>
                  <a:pt x="1816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038978" y="4655946"/>
            <a:ext cx="81915" cy="50800"/>
          </a:xfrm>
          <a:custGeom>
            <a:avLst/>
            <a:gdLst/>
            <a:ahLst/>
            <a:cxnLst/>
            <a:rect l="l" t="t" r="r" b="b"/>
            <a:pathLst>
              <a:path w="81914" h="50800">
                <a:moveTo>
                  <a:pt x="0" y="0"/>
                </a:moveTo>
                <a:lnTo>
                  <a:pt x="0" y="50545"/>
                </a:lnTo>
                <a:lnTo>
                  <a:pt x="29845" y="50545"/>
                </a:lnTo>
                <a:lnTo>
                  <a:pt x="70866" y="46481"/>
                </a:lnTo>
                <a:lnTo>
                  <a:pt x="77343" y="39750"/>
                </a:lnTo>
                <a:lnTo>
                  <a:pt x="80137" y="35686"/>
                </a:lnTo>
                <a:lnTo>
                  <a:pt x="81534" y="30733"/>
                </a:lnTo>
                <a:lnTo>
                  <a:pt x="81534" y="24764"/>
                </a:lnTo>
                <a:lnTo>
                  <a:pt x="81534" y="18033"/>
                </a:lnTo>
                <a:lnTo>
                  <a:pt x="79629" y="12572"/>
                </a:lnTo>
                <a:lnTo>
                  <a:pt x="76073" y="8508"/>
                </a:lnTo>
                <a:lnTo>
                  <a:pt x="72517" y="4317"/>
                </a:lnTo>
                <a:lnTo>
                  <a:pt x="3149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022344" y="4655946"/>
            <a:ext cx="71120" cy="57150"/>
          </a:xfrm>
          <a:custGeom>
            <a:avLst/>
            <a:gdLst/>
            <a:ahLst/>
            <a:cxnLst/>
            <a:rect l="l" t="t" r="r" b="b"/>
            <a:pathLst>
              <a:path w="71120" h="57150">
                <a:moveTo>
                  <a:pt x="0" y="0"/>
                </a:moveTo>
                <a:lnTo>
                  <a:pt x="0" y="56641"/>
                </a:lnTo>
                <a:lnTo>
                  <a:pt x="22097" y="56641"/>
                </a:lnTo>
                <a:lnTo>
                  <a:pt x="63500" y="48132"/>
                </a:lnTo>
                <a:lnTo>
                  <a:pt x="66547" y="43687"/>
                </a:lnTo>
                <a:lnTo>
                  <a:pt x="69595" y="39242"/>
                </a:lnTo>
                <a:lnTo>
                  <a:pt x="71119" y="34035"/>
                </a:lnTo>
                <a:lnTo>
                  <a:pt x="71119" y="28193"/>
                </a:lnTo>
                <a:lnTo>
                  <a:pt x="71119" y="20827"/>
                </a:lnTo>
                <a:lnTo>
                  <a:pt x="37655" y="301"/>
                </a:lnTo>
                <a:lnTo>
                  <a:pt x="19557" y="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78403" y="4655946"/>
            <a:ext cx="81915" cy="50800"/>
          </a:xfrm>
          <a:custGeom>
            <a:avLst/>
            <a:gdLst/>
            <a:ahLst/>
            <a:cxnLst/>
            <a:rect l="l" t="t" r="r" b="b"/>
            <a:pathLst>
              <a:path w="81914" h="50800">
                <a:moveTo>
                  <a:pt x="0" y="0"/>
                </a:moveTo>
                <a:lnTo>
                  <a:pt x="0" y="50545"/>
                </a:lnTo>
                <a:lnTo>
                  <a:pt x="29845" y="50545"/>
                </a:lnTo>
                <a:lnTo>
                  <a:pt x="70866" y="46481"/>
                </a:lnTo>
                <a:lnTo>
                  <a:pt x="77343" y="39750"/>
                </a:lnTo>
                <a:lnTo>
                  <a:pt x="80137" y="35686"/>
                </a:lnTo>
                <a:lnTo>
                  <a:pt x="81534" y="30733"/>
                </a:lnTo>
                <a:lnTo>
                  <a:pt x="81534" y="24764"/>
                </a:lnTo>
                <a:lnTo>
                  <a:pt x="81534" y="18033"/>
                </a:lnTo>
                <a:lnTo>
                  <a:pt x="79629" y="12572"/>
                </a:lnTo>
                <a:lnTo>
                  <a:pt x="76073" y="8508"/>
                </a:lnTo>
                <a:lnTo>
                  <a:pt x="72517" y="4317"/>
                </a:lnTo>
                <a:lnTo>
                  <a:pt x="3149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399278" y="4653153"/>
            <a:ext cx="110489" cy="137795"/>
          </a:xfrm>
          <a:custGeom>
            <a:avLst/>
            <a:gdLst/>
            <a:ahLst/>
            <a:cxnLst/>
            <a:rect l="l" t="t" r="r" b="b"/>
            <a:pathLst>
              <a:path w="110489" h="137795">
                <a:moveTo>
                  <a:pt x="55372" y="0"/>
                </a:moveTo>
                <a:lnTo>
                  <a:pt x="15239" y="17145"/>
                </a:lnTo>
                <a:lnTo>
                  <a:pt x="952" y="52542"/>
                </a:lnTo>
                <a:lnTo>
                  <a:pt x="0" y="68707"/>
                </a:lnTo>
                <a:lnTo>
                  <a:pt x="976" y="84617"/>
                </a:lnTo>
                <a:lnTo>
                  <a:pt x="15621" y="120015"/>
                </a:lnTo>
                <a:lnTo>
                  <a:pt x="55372" y="137541"/>
                </a:lnTo>
                <a:lnTo>
                  <a:pt x="66903" y="136465"/>
                </a:lnTo>
                <a:lnTo>
                  <a:pt x="101736" y="110398"/>
                </a:lnTo>
                <a:lnTo>
                  <a:pt x="110362" y="68072"/>
                </a:lnTo>
                <a:lnTo>
                  <a:pt x="109432" y="52020"/>
                </a:lnTo>
                <a:lnTo>
                  <a:pt x="87233" y="9483"/>
                </a:lnTo>
                <a:lnTo>
                  <a:pt x="5537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308605" y="4653153"/>
            <a:ext cx="110489" cy="137795"/>
          </a:xfrm>
          <a:custGeom>
            <a:avLst/>
            <a:gdLst/>
            <a:ahLst/>
            <a:cxnLst/>
            <a:rect l="l" t="t" r="r" b="b"/>
            <a:pathLst>
              <a:path w="110489" h="137795">
                <a:moveTo>
                  <a:pt x="55371" y="0"/>
                </a:moveTo>
                <a:lnTo>
                  <a:pt x="15239" y="17145"/>
                </a:lnTo>
                <a:lnTo>
                  <a:pt x="952" y="52542"/>
                </a:lnTo>
                <a:lnTo>
                  <a:pt x="0" y="68707"/>
                </a:lnTo>
                <a:lnTo>
                  <a:pt x="976" y="84617"/>
                </a:lnTo>
                <a:lnTo>
                  <a:pt x="15620" y="120015"/>
                </a:lnTo>
                <a:lnTo>
                  <a:pt x="55371" y="137541"/>
                </a:lnTo>
                <a:lnTo>
                  <a:pt x="66903" y="136465"/>
                </a:lnTo>
                <a:lnTo>
                  <a:pt x="101736" y="110398"/>
                </a:lnTo>
                <a:lnTo>
                  <a:pt x="110362" y="68072"/>
                </a:lnTo>
                <a:lnTo>
                  <a:pt x="109432" y="52020"/>
                </a:lnTo>
                <a:lnTo>
                  <a:pt x="87233" y="9483"/>
                </a:lnTo>
                <a:lnTo>
                  <a:pt x="5537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04608" y="4623815"/>
            <a:ext cx="140970" cy="198120"/>
          </a:xfrm>
          <a:custGeom>
            <a:avLst/>
            <a:gdLst/>
            <a:ahLst/>
            <a:cxnLst/>
            <a:rect l="l" t="t" r="r" b="b"/>
            <a:pathLst>
              <a:path w="140970" h="198120">
                <a:moveTo>
                  <a:pt x="0" y="0"/>
                </a:moveTo>
                <a:lnTo>
                  <a:pt x="40386" y="0"/>
                </a:lnTo>
                <a:lnTo>
                  <a:pt x="40386" y="164337"/>
                </a:lnTo>
                <a:lnTo>
                  <a:pt x="140589" y="164337"/>
                </a:lnTo>
                <a:lnTo>
                  <a:pt x="140589" y="197992"/>
                </a:lnTo>
                <a:lnTo>
                  <a:pt x="0" y="19799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432797" y="4622165"/>
            <a:ext cx="158750" cy="200025"/>
          </a:xfrm>
          <a:custGeom>
            <a:avLst/>
            <a:gdLst/>
            <a:ahLst/>
            <a:cxnLst/>
            <a:rect l="l" t="t" r="r" b="b"/>
            <a:pathLst>
              <a:path w="158750" h="200025">
                <a:moveTo>
                  <a:pt x="0" y="0"/>
                </a:moveTo>
                <a:lnTo>
                  <a:pt x="158623" y="0"/>
                </a:lnTo>
                <a:lnTo>
                  <a:pt x="158623" y="33782"/>
                </a:lnTo>
                <a:lnTo>
                  <a:pt x="99568" y="33782"/>
                </a:lnTo>
                <a:lnTo>
                  <a:pt x="99568" y="199644"/>
                </a:lnTo>
                <a:lnTo>
                  <a:pt x="59308" y="199644"/>
                </a:lnTo>
                <a:lnTo>
                  <a:pt x="59308" y="33782"/>
                </a:lnTo>
                <a:lnTo>
                  <a:pt x="0" y="337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261220" y="4622165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5" h="200025">
                <a:moveTo>
                  <a:pt x="0" y="0"/>
                </a:moveTo>
                <a:lnTo>
                  <a:pt x="147954" y="0"/>
                </a:lnTo>
                <a:lnTo>
                  <a:pt x="147954" y="33782"/>
                </a:lnTo>
                <a:lnTo>
                  <a:pt x="40258" y="33782"/>
                </a:lnTo>
                <a:lnTo>
                  <a:pt x="40258" y="77978"/>
                </a:lnTo>
                <a:lnTo>
                  <a:pt x="140461" y="77978"/>
                </a:lnTo>
                <a:lnTo>
                  <a:pt x="140461" y="111633"/>
                </a:lnTo>
                <a:lnTo>
                  <a:pt x="40258" y="111633"/>
                </a:lnTo>
                <a:lnTo>
                  <a:pt x="40258" y="165989"/>
                </a:lnTo>
                <a:lnTo>
                  <a:pt x="151764" y="165989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811641" y="4622165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5" h="200025">
                <a:moveTo>
                  <a:pt x="0" y="0"/>
                </a:moveTo>
                <a:lnTo>
                  <a:pt x="147954" y="0"/>
                </a:lnTo>
                <a:lnTo>
                  <a:pt x="147954" y="33782"/>
                </a:lnTo>
                <a:lnTo>
                  <a:pt x="40258" y="33782"/>
                </a:lnTo>
                <a:lnTo>
                  <a:pt x="40258" y="77978"/>
                </a:lnTo>
                <a:lnTo>
                  <a:pt x="140461" y="77978"/>
                </a:lnTo>
                <a:lnTo>
                  <a:pt x="140461" y="111633"/>
                </a:lnTo>
                <a:lnTo>
                  <a:pt x="40258" y="111633"/>
                </a:lnTo>
                <a:lnTo>
                  <a:pt x="40258" y="165989"/>
                </a:lnTo>
                <a:lnTo>
                  <a:pt x="151764" y="165989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610600" y="4622165"/>
            <a:ext cx="179705" cy="200025"/>
          </a:xfrm>
          <a:custGeom>
            <a:avLst/>
            <a:gdLst/>
            <a:ahLst/>
            <a:cxnLst/>
            <a:rect l="l" t="t" r="r" b="b"/>
            <a:pathLst>
              <a:path w="179704" h="200025">
                <a:moveTo>
                  <a:pt x="0" y="0"/>
                </a:moveTo>
                <a:lnTo>
                  <a:pt x="84835" y="0"/>
                </a:lnTo>
                <a:lnTo>
                  <a:pt x="99742" y="333"/>
                </a:lnTo>
                <a:lnTo>
                  <a:pt x="138199" y="8526"/>
                </a:lnTo>
                <a:lnTo>
                  <a:pt x="161131" y="39195"/>
                </a:lnTo>
                <a:lnTo>
                  <a:pt x="163322" y="55880"/>
                </a:lnTo>
                <a:lnTo>
                  <a:pt x="162490" y="66641"/>
                </a:lnTo>
                <a:lnTo>
                  <a:pt x="142656" y="99683"/>
                </a:lnTo>
                <a:lnTo>
                  <a:pt x="110617" y="111506"/>
                </a:lnTo>
                <a:lnTo>
                  <a:pt x="116830" y="115411"/>
                </a:lnTo>
                <a:lnTo>
                  <a:pt x="148262" y="149915"/>
                </a:lnTo>
                <a:lnTo>
                  <a:pt x="179450" y="199644"/>
                </a:lnTo>
                <a:lnTo>
                  <a:pt x="131318" y="199644"/>
                </a:lnTo>
                <a:lnTo>
                  <a:pt x="102107" y="156210"/>
                </a:lnTo>
                <a:lnTo>
                  <a:pt x="94990" y="145587"/>
                </a:lnTo>
                <a:lnTo>
                  <a:pt x="89074" y="137144"/>
                </a:lnTo>
                <a:lnTo>
                  <a:pt x="68706" y="118491"/>
                </a:lnTo>
                <a:lnTo>
                  <a:pt x="64516" y="116967"/>
                </a:lnTo>
                <a:lnTo>
                  <a:pt x="57784" y="116205"/>
                </a:lnTo>
                <a:lnTo>
                  <a:pt x="48514" y="116205"/>
                </a:lnTo>
                <a:lnTo>
                  <a:pt x="40258" y="116205"/>
                </a:lnTo>
                <a:lnTo>
                  <a:pt x="40258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531479" y="4622165"/>
            <a:ext cx="40640" cy="200025"/>
          </a:xfrm>
          <a:custGeom>
            <a:avLst/>
            <a:gdLst/>
            <a:ahLst/>
            <a:cxnLst/>
            <a:rect l="l" t="t" r="r" b="b"/>
            <a:pathLst>
              <a:path w="40640" h="200025">
                <a:moveTo>
                  <a:pt x="0" y="0"/>
                </a:moveTo>
                <a:lnTo>
                  <a:pt x="40386" y="0"/>
                </a:lnTo>
                <a:lnTo>
                  <a:pt x="40386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311260" y="4622165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59" h="200025">
                <a:moveTo>
                  <a:pt x="77724" y="0"/>
                </a:moveTo>
                <a:lnTo>
                  <a:pt x="120396" y="0"/>
                </a:lnTo>
                <a:lnTo>
                  <a:pt x="200279" y="199644"/>
                </a:lnTo>
                <a:lnTo>
                  <a:pt x="156464" y="199644"/>
                </a:lnTo>
                <a:lnTo>
                  <a:pt x="139065" y="154305"/>
                </a:lnTo>
                <a:lnTo>
                  <a:pt x="59309" y="154305"/>
                </a:lnTo>
                <a:lnTo>
                  <a:pt x="42799" y="199644"/>
                </a:lnTo>
                <a:lnTo>
                  <a:pt x="0" y="199644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252586" y="4622165"/>
            <a:ext cx="40640" cy="200025"/>
          </a:xfrm>
          <a:custGeom>
            <a:avLst/>
            <a:gdLst/>
            <a:ahLst/>
            <a:cxnLst/>
            <a:rect l="l" t="t" r="r" b="b"/>
            <a:pathLst>
              <a:path w="40640" h="200025">
                <a:moveTo>
                  <a:pt x="0" y="0"/>
                </a:moveTo>
                <a:lnTo>
                  <a:pt x="40386" y="0"/>
                </a:lnTo>
                <a:lnTo>
                  <a:pt x="40386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068818" y="4622165"/>
            <a:ext cx="158750" cy="200025"/>
          </a:xfrm>
          <a:custGeom>
            <a:avLst/>
            <a:gdLst/>
            <a:ahLst/>
            <a:cxnLst/>
            <a:rect l="l" t="t" r="r" b="b"/>
            <a:pathLst>
              <a:path w="158750" h="200025">
                <a:moveTo>
                  <a:pt x="0" y="0"/>
                </a:moveTo>
                <a:lnTo>
                  <a:pt x="158750" y="0"/>
                </a:lnTo>
                <a:lnTo>
                  <a:pt x="158750" y="33782"/>
                </a:lnTo>
                <a:lnTo>
                  <a:pt x="99567" y="33782"/>
                </a:lnTo>
                <a:lnTo>
                  <a:pt x="99567" y="199644"/>
                </a:lnTo>
                <a:lnTo>
                  <a:pt x="59308" y="199644"/>
                </a:lnTo>
                <a:lnTo>
                  <a:pt x="59308" y="33782"/>
                </a:lnTo>
                <a:lnTo>
                  <a:pt x="0" y="337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711313" y="4622165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5" h="200025">
                <a:moveTo>
                  <a:pt x="0" y="0"/>
                </a:moveTo>
                <a:lnTo>
                  <a:pt x="147954" y="0"/>
                </a:lnTo>
                <a:lnTo>
                  <a:pt x="147954" y="33782"/>
                </a:lnTo>
                <a:lnTo>
                  <a:pt x="40258" y="33782"/>
                </a:lnTo>
                <a:lnTo>
                  <a:pt x="40258" y="77978"/>
                </a:lnTo>
                <a:lnTo>
                  <a:pt x="140461" y="77978"/>
                </a:lnTo>
                <a:lnTo>
                  <a:pt x="140461" y="111633"/>
                </a:lnTo>
                <a:lnTo>
                  <a:pt x="40258" y="111633"/>
                </a:lnTo>
                <a:lnTo>
                  <a:pt x="40258" y="165989"/>
                </a:lnTo>
                <a:lnTo>
                  <a:pt x="151764" y="165989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504938" y="4622165"/>
            <a:ext cx="186055" cy="200025"/>
          </a:xfrm>
          <a:custGeom>
            <a:avLst/>
            <a:gdLst/>
            <a:ahLst/>
            <a:cxnLst/>
            <a:rect l="l" t="t" r="r" b="b"/>
            <a:pathLst>
              <a:path w="186054" h="200025">
                <a:moveTo>
                  <a:pt x="0" y="0"/>
                </a:moveTo>
                <a:lnTo>
                  <a:pt x="43687" y="0"/>
                </a:lnTo>
                <a:lnTo>
                  <a:pt x="94233" y="147701"/>
                </a:lnTo>
                <a:lnTo>
                  <a:pt x="143128" y="0"/>
                </a:lnTo>
                <a:lnTo>
                  <a:pt x="185927" y="0"/>
                </a:lnTo>
                <a:lnTo>
                  <a:pt x="114426" y="199644"/>
                </a:lnTo>
                <a:lnTo>
                  <a:pt x="71373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074281" y="4622165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5" h="200025">
                <a:moveTo>
                  <a:pt x="0" y="0"/>
                </a:moveTo>
                <a:lnTo>
                  <a:pt x="147954" y="0"/>
                </a:lnTo>
                <a:lnTo>
                  <a:pt x="147954" y="33782"/>
                </a:lnTo>
                <a:lnTo>
                  <a:pt x="40259" y="33782"/>
                </a:lnTo>
                <a:lnTo>
                  <a:pt x="40259" y="77978"/>
                </a:lnTo>
                <a:lnTo>
                  <a:pt x="140462" y="77978"/>
                </a:lnTo>
                <a:lnTo>
                  <a:pt x="140462" y="111633"/>
                </a:lnTo>
                <a:lnTo>
                  <a:pt x="40259" y="111633"/>
                </a:lnTo>
                <a:lnTo>
                  <a:pt x="40259" y="165989"/>
                </a:lnTo>
                <a:lnTo>
                  <a:pt x="151765" y="165989"/>
                </a:lnTo>
                <a:lnTo>
                  <a:pt x="151765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437629" y="4622165"/>
            <a:ext cx="158750" cy="200025"/>
          </a:xfrm>
          <a:custGeom>
            <a:avLst/>
            <a:gdLst/>
            <a:ahLst/>
            <a:cxnLst/>
            <a:rect l="l" t="t" r="r" b="b"/>
            <a:pathLst>
              <a:path w="158750" h="200025">
                <a:moveTo>
                  <a:pt x="0" y="0"/>
                </a:moveTo>
                <a:lnTo>
                  <a:pt x="39243" y="0"/>
                </a:lnTo>
                <a:lnTo>
                  <a:pt x="120903" y="133223"/>
                </a:lnTo>
                <a:lnTo>
                  <a:pt x="120903" y="0"/>
                </a:lnTo>
                <a:lnTo>
                  <a:pt x="158369" y="0"/>
                </a:lnTo>
                <a:lnTo>
                  <a:pt x="158369" y="199644"/>
                </a:lnTo>
                <a:lnTo>
                  <a:pt x="117983" y="199644"/>
                </a:lnTo>
                <a:lnTo>
                  <a:pt x="37465" y="69342"/>
                </a:lnTo>
                <a:lnTo>
                  <a:pt x="37465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215760" y="4622165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60" h="200025">
                <a:moveTo>
                  <a:pt x="77724" y="0"/>
                </a:moveTo>
                <a:lnTo>
                  <a:pt x="120396" y="0"/>
                </a:lnTo>
                <a:lnTo>
                  <a:pt x="200278" y="199644"/>
                </a:lnTo>
                <a:lnTo>
                  <a:pt x="156463" y="199644"/>
                </a:lnTo>
                <a:lnTo>
                  <a:pt x="139064" y="154305"/>
                </a:lnTo>
                <a:lnTo>
                  <a:pt x="59309" y="154305"/>
                </a:lnTo>
                <a:lnTo>
                  <a:pt x="42799" y="199644"/>
                </a:lnTo>
                <a:lnTo>
                  <a:pt x="0" y="199644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034785" y="4622165"/>
            <a:ext cx="167640" cy="200025"/>
          </a:xfrm>
          <a:custGeom>
            <a:avLst/>
            <a:gdLst/>
            <a:ahLst/>
            <a:cxnLst/>
            <a:rect l="l" t="t" r="r" b="b"/>
            <a:pathLst>
              <a:path w="167639" h="200025">
                <a:moveTo>
                  <a:pt x="0" y="0"/>
                </a:moveTo>
                <a:lnTo>
                  <a:pt x="73660" y="0"/>
                </a:lnTo>
                <a:lnTo>
                  <a:pt x="85379" y="238"/>
                </a:lnTo>
                <a:lnTo>
                  <a:pt x="127920" y="10953"/>
                </a:lnTo>
                <a:lnTo>
                  <a:pt x="157162" y="45315"/>
                </a:lnTo>
                <a:lnTo>
                  <a:pt x="166961" y="88219"/>
                </a:lnTo>
                <a:lnTo>
                  <a:pt x="167386" y="101727"/>
                </a:lnTo>
                <a:lnTo>
                  <a:pt x="167003" y="113605"/>
                </a:lnTo>
                <a:lnTo>
                  <a:pt x="157043" y="154555"/>
                </a:lnTo>
                <a:lnTo>
                  <a:pt x="127523" y="188483"/>
                </a:lnTo>
                <a:lnTo>
                  <a:pt x="86413" y="199362"/>
                </a:lnTo>
                <a:lnTo>
                  <a:pt x="75818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577459" y="4617592"/>
            <a:ext cx="354965" cy="21209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85409" y="4622165"/>
            <a:ext cx="158750" cy="200025"/>
          </a:xfrm>
          <a:custGeom>
            <a:avLst/>
            <a:gdLst/>
            <a:ahLst/>
            <a:cxnLst/>
            <a:rect l="l" t="t" r="r" b="b"/>
            <a:pathLst>
              <a:path w="158750" h="200025">
                <a:moveTo>
                  <a:pt x="0" y="0"/>
                </a:moveTo>
                <a:lnTo>
                  <a:pt x="158623" y="0"/>
                </a:lnTo>
                <a:lnTo>
                  <a:pt x="158623" y="33782"/>
                </a:lnTo>
                <a:lnTo>
                  <a:pt x="99567" y="33782"/>
                </a:lnTo>
                <a:lnTo>
                  <a:pt x="99567" y="199644"/>
                </a:lnTo>
                <a:lnTo>
                  <a:pt x="59309" y="199644"/>
                </a:lnTo>
                <a:lnTo>
                  <a:pt x="59309" y="33782"/>
                </a:lnTo>
                <a:lnTo>
                  <a:pt x="0" y="337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998720" y="4622165"/>
            <a:ext cx="179705" cy="200025"/>
          </a:xfrm>
          <a:custGeom>
            <a:avLst/>
            <a:gdLst/>
            <a:ahLst/>
            <a:cxnLst/>
            <a:rect l="l" t="t" r="r" b="b"/>
            <a:pathLst>
              <a:path w="179704" h="200025">
                <a:moveTo>
                  <a:pt x="0" y="0"/>
                </a:moveTo>
                <a:lnTo>
                  <a:pt x="84835" y="0"/>
                </a:lnTo>
                <a:lnTo>
                  <a:pt x="99742" y="333"/>
                </a:lnTo>
                <a:lnTo>
                  <a:pt x="138199" y="8526"/>
                </a:lnTo>
                <a:lnTo>
                  <a:pt x="161131" y="39195"/>
                </a:lnTo>
                <a:lnTo>
                  <a:pt x="163321" y="55880"/>
                </a:lnTo>
                <a:lnTo>
                  <a:pt x="162490" y="66641"/>
                </a:lnTo>
                <a:lnTo>
                  <a:pt x="142656" y="99683"/>
                </a:lnTo>
                <a:lnTo>
                  <a:pt x="110616" y="111506"/>
                </a:lnTo>
                <a:lnTo>
                  <a:pt x="116830" y="115411"/>
                </a:lnTo>
                <a:lnTo>
                  <a:pt x="148262" y="149915"/>
                </a:lnTo>
                <a:lnTo>
                  <a:pt x="179450" y="199644"/>
                </a:lnTo>
                <a:lnTo>
                  <a:pt x="131317" y="199644"/>
                </a:lnTo>
                <a:lnTo>
                  <a:pt x="102107" y="156210"/>
                </a:lnTo>
                <a:lnTo>
                  <a:pt x="94990" y="145587"/>
                </a:lnTo>
                <a:lnTo>
                  <a:pt x="89074" y="137144"/>
                </a:lnTo>
                <a:lnTo>
                  <a:pt x="68706" y="118491"/>
                </a:lnTo>
                <a:lnTo>
                  <a:pt x="64515" y="116967"/>
                </a:lnTo>
                <a:lnTo>
                  <a:pt x="57784" y="116205"/>
                </a:lnTo>
                <a:lnTo>
                  <a:pt x="48513" y="116205"/>
                </a:lnTo>
                <a:lnTo>
                  <a:pt x="40258" y="116205"/>
                </a:lnTo>
                <a:lnTo>
                  <a:pt x="40258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792598" y="4617592"/>
            <a:ext cx="168275" cy="21209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126357" y="4622165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60" h="200025">
                <a:moveTo>
                  <a:pt x="77723" y="0"/>
                </a:moveTo>
                <a:lnTo>
                  <a:pt x="120395" y="0"/>
                </a:lnTo>
                <a:lnTo>
                  <a:pt x="200278" y="199644"/>
                </a:lnTo>
                <a:lnTo>
                  <a:pt x="156463" y="199644"/>
                </a:lnTo>
                <a:lnTo>
                  <a:pt x="139064" y="154305"/>
                </a:lnTo>
                <a:lnTo>
                  <a:pt x="59308" y="154305"/>
                </a:lnTo>
                <a:lnTo>
                  <a:pt x="42798" y="199644"/>
                </a:lnTo>
                <a:lnTo>
                  <a:pt x="0" y="199644"/>
                </a:lnTo>
                <a:lnTo>
                  <a:pt x="77723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982084" y="4622165"/>
            <a:ext cx="153035" cy="200025"/>
          </a:xfrm>
          <a:custGeom>
            <a:avLst/>
            <a:gdLst/>
            <a:ahLst/>
            <a:cxnLst/>
            <a:rect l="l" t="t" r="r" b="b"/>
            <a:pathLst>
              <a:path w="153035" h="200025">
                <a:moveTo>
                  <a:pt x="0" y="0"/>
                </a:moveTo>
                <a:lnTo>
                  <a:pt x="64642" y="0"/>
                </a:lnTo>
                <a:lnTo>
                  <a:pt x="81430" y="188"/>
                </a:lnTo>
                <a:lnTo>
                  <a:pt x="120866" y="5851"/>
                </a:lnTo>
                <a:lnTo>
                  <a:pt x="150034" y="39719"/>
                </a:lnTo>
                <a:lnTo>
                  <a:pt x="152907" y="61341"/>
                </a:lnTo>
                <a:lnTo>
                  <a:pt x="152501" y="70201"/>
                </a:lnTo>
                <a:lnTo>
                  <a:pt x="134195" y="108063"/>
                </a:lnTo>
                <a:lnTo>
                  <a:pt x="90725" y="123586"/>
                </a:lnTo>
                <a:lnTo>
                  <a:pt x="66548" y="124333"/>
                </a:lnTo>
                <a:lnTo>
                  <a:pt x="40259" y="124333"/>
                </a:lnTo>
                <a:lnTo>
                  <a:pt x="40259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716909" y="4622165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2"/>
                </a:lnTo>
                <a:lnTo>
                  <a:pt x="40258" y="33782"/>
                </a:lnTo>
                <a:lnTo>
                  <a:pt x="40258" y="77978"/>
                </a:lnTo>
                <a:lnTo>
                  <a:pt x="140462" y="77978"/>
                </a:lnTo>
                <a:lnTo>
                  <a:pt x="140462" y="111633"/>
                </a:lnTo>
                <a:lnTo>
                  <a:pt x="40258" y="111633"/>
                </a:lnTo>
                <a:lnTo>
                  <a:pt x="40258" y="165989"/>
                </a:lnTo>
                <a:lnTo>
                  <a:pt x="151764" y="165989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637915" y="4622165"/>
            <a:ext cx="40640" cy="200025"/>
          </a:xfrm>
          <a:custGeom>
            <a:avLst/>
            <a:gdLst/>
            <a:ahLst/>
            <a:cxnLst/>
            <a:rect l="l" t="t" r="r" b="b"/>
            <a:pathLst>
              <a:path w="40639" h="200025">
                <a:moveTo>
                  <a:pt x="0" y="0"/>
                </a:moveTo>
                <a:lnTo>
                  <a:pt x="40386" y="0"/>
                </a:lnTo>
                <a:lnTo>
                  <a:pt x="40386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438144" y="4622165"/>
            <a:ext cx="179705" cy="200025"/>
          </a:xfrm>
          <a:custGeom>
            <a:avLst/>
            <a:gdLst/>
            <a:ahLst/>
            <a:cxnLst/>
            <a:rect l="l" t="t" r="r" b="b"/>
            <a:pathLst>
              <a:path w="179704" h="200025">
                <a:moveTo>
                  <a:pt x="0" y="0"/>
                </a:moveTo>
                <a:lnTo>
                  <a:pt x="84835" y="0"/>
                </a:lnTo>
                <a:lnTo>
                  <a:pt x="99742" y="333"/>
                </a:lnTo>
                <a:lnTo>
                  <a:pt x="138199" y="8526"/>
                </a:lnTo>
                <a:lnTo>
                  <a:pt x="161131" y="39195"/>
                </a:lnTo>
                <a:lnTo>
                  <a:pt x="163321" y="55880"/>
                </a:lnTo>
                <a:lnTo>
                  <a:pt x="162490" y="66641"/>
                </a:lnTo>
                <a:lnTo>
                  <a:pt x="142656" y="99683"/>
                </a:lnTo>
                <a:lnTo>
                  <a:pt x="110616" y="111506"/>
                </a:lnTo>
                <a:lnTo>
                  <a:pt x="116830" y="115411"/>
                </a:lnTo>
                <a:lnTo>
                  <a:pt x="148262" y="149915"/>
                </a:lnTo>
                <a:lnTo>
                  <a:pt x="179450" y="199644"/>
                </a:lnTo>
                <a:lnTo>
                  <a:pt x="131317" y="199644"/>
                </a:lnTo>
                <a:lnTo>
                  <a:pt x="102107" y="156210"/>
                </a:lnTo>
                <a:lnTo>
                  <a:pt x="94990" y="145587"/>
                </a:lnTo>
                <a:lnTo>
                  <a:pt x="89074" y="137144"/>
                </a:lnTo>
                <a:lnTo>
                  <a:pt x="68706" y="118491"/>
                </a:lnTo>
                <a:lnTo>
                  <a:pt x="64515" y="116967"/>
                </a:lnTo>
                <a:lnTo>
                  <a:pt x="57784" y="116205"/>
                </a:lnTo>
                <a:lnTo>
                  <a:pt x="48513" y="116205"/>
                </a:lnTo>
                <a:lnTo>
                  <a:pt x="40258" y="116205"/>
                </a:lnTo>
                <a:lnTo>
                  <a:pt x="40258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973197" y="4622165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2"/>
                </a:lnTo>
                <a:lnTo>
                  <a:pt x="40258" y="33782"/>
                </a:lnTo>
                <a:lnTo>
                  <a:pt x="40258" y="77978"/>
                </a:lnTo>
                <a:lnTo>
                  <a:pt x="140461" y="77978"/>
                </a:lnTo>
                <a:lnTo>
                  <a:pt x="140461" y="111633"/>
                </a:lnTo>
                <a:lnTo>
                  <a:pt x="40258" y="111633"/>
                </a:lnTo>
                <a:lnTo>
                  <a:pt x="40258" y="165989"/>
                </a:lnTo>
                <a:lnTo>
                  <a:pt x="151764" y="165989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767838" y="4617592"/>
            <a:ext cx="167513" cy="2087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487422" y="4617592"/>
            <a:ext cx="167513" cy="20878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987281" y="4618735"/>
            <a:ext cx="162560" cy="207010"/>
          </a:xfrm>
          <a:custGeom>
            <a:avLst/>
            <a:gdLst/>
            <a:ahLst/>
            <a:cxnLst/>
            <a:rect l="l" t="t" r="r" b="b"/>
            <a:pathLst>
              <a:path w="162559" h="207010">
                <a:moveTo>
                  <a:pt x="80137" y="0"/>
                </a:moveTo>
                <a:lnTo>
                  <a:pt x="126035" y="9269"/>
                </a:lnTo>
                <a:lnTo>
                  <a:pt x="155100" y="47406"/>
                </a:lnTo>
                <a:lnTo>
                  <a:pt x="156718" y="60451"/>
                </a:lnTo>
                <a:lnTo>
                  <a:pt x="116332" y="62230"/>
                </a:lnTo>
                <a:lnTo>
                  <a:pt x="114681" y="51943"/>
                </a:lnTo>
                <a:lnTo>
                  <a:pt x="110871" y="44576"/>
                </a:lnTo>
                <a:lnTo>
                  <a:pt x="79756" y="33400"/>
                </a:lnTo>
                <a:lnTo>
                  <a:pt x="71449" y="33833"/>
                </a:lnTo>
                <a:lnTo>
                  <a:pt x="45847" y="47751"/>
                </a:lnTo>
                <a:lnTo>
                  <a:pt x="45847" y="52958"/>
                </a:lnTo>
                <a:lnTo>
                  <a:pt x="45847" y="57657"/>
                </a:lnTo>
                <a:lnTo>
                  <a:pt x="88900" y="78358"/>
                </a:lnTo>
                <a:lnTo>
                  <a:pt x="102616" y="81907"/>
                </a:lnTo>
                <a:lnTo>
                  <a:pt x="139001" y="96885"/>
                </a:lnTo>
                <a:lnTo>
                  <a:pt x="161932" y="135782"/>
                </a:lnTo>
                <a:lnTo>
                  <a:pt x="162433" y="144906"/>
                </a:lnTo>
                <a:lnTo>
                  <a:pt x="161837" y="153338"/>
                </a:lnTo>
                <a:lnTo>
                  <a:pt x="141382" y="190055"/>
                </a:lnTo>
                <a:lnTo>
                  <a:pt x="94924" y="206049"/>
                </a:lnTo>
                <a:lnTo>
                  <a:pt x="82423" y="206501"/>
                </a:lnTo>
                <a:lnTo>
                  <a:pt x="64583" y="205426"/>
                </a:lnTo>
                <a:lnTo>
                  <a:pt x="24257" y="189102"/>
                </a:lnTo>
                <a:lnTo>
                  <a:pt x="3022" y="153812"/>
                </a:lnTo>
                <a:lnTo>
                  <a:pt x="0" y="138049"/>
                </a:lnTo>
                <a:lnTo>
                  <a:pt x="39243" y="134238"/>
                </a:lnTo>
                <a:lnTo>
                  <a:pt x="41503" y="143478"/>
                </a:lnTo>
                <a:lnTo>
                  <a:pt x="44656" y="151383"/>
                </a:lnTo>
                <a:lnTo>
                  <a:pt x="82803" y="172465"/>
                </a:lnTo>
                <a:lnTo>
                  <a:pt x="91995" y="171963"/>
                </a:lnTo>
                <a:lnTo>
                  <a:pt x="122047" y="152400"/>
                </a:lnTo>
                <a:lnTo>
                  <a:pt x="122047" y="145033"/>
                </a:lnTo>
                <a:lnTo>
                  <a:pt x="122047" y="140334"/>
                </a:lnTo>
                <a:lnTo>
                  <a:pt x="82571" y="118475"/>
                </a:lnTo>
                <a:lnTo>
                  <a:pt x="71120" y="115569"/>
                </a:lnTo>
                <a:lnTo>
                  <a:pt x="56139" y="111333"/>
                </a:lnTo>
                <a:lnTo>
                  <a:pt x="17633" y="87165"/>
                </a:lnTo>
                <a:lnTo>
                  <a:pt x="7239" y="55625"/>
                </a:lnTo>
                <a:lnTo>
                  <a:pt x="7784" y="48127"/>
                </a:lnTo>
                <a:lnTo>
                  <a:pt x="33198" y="10818"/>
                </a:lnTo>
                <a:lnTo>
                  <a:pt x="69040" y="430"/>
                </a:lnTo>
                <a:lnTo>
                  <a:pt x="8013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886954" y="4618735"/>
            <a:ext cx="162560" cy="207010"/>
          </a:xfrm>
          <a:custGeom>
            <a:avLst/>
            <a:gdLst/>
            <a:ahLst/>
            <a:cxnLst/>
            <a:rect l="l" t="t" r="r" b="b"/>
            <a:pathLst>
              <a:path w="162559" h="207010">
                <a:moveTo>
                  <a:pt x="80137" y="0"/>
                </a:moveTo>
                <a:lnTo>
                  <a:pt x="126035" y="9269"/>
                </a:lnTo>
                <a:lnTo>
                  <a:pt x="155100" y="47406"/>
                </a:lnTo>
                <a:lnTo>
                  <a:pt x="156718" y="60451"/>
                </a:lnTo>
                <a:lnTo>
                  <a:pt x="116331" y="62230"/>
                </a:lnTo>
                <a:lnTo>
                  <a:pt x="114680" y="51943"/>
                </a:lnTo>
                <a:lnTo>
                  <a:pt x="110871" y="44576"/>
                </a:lnTo>
                <a:lnTo>
                  <a:pt x="79755" y="33400"/>
                </a:lnTo>
                <a:lnTo>
                  <a:pt x="71449" y="33833"/>
                </a:lnTo>
                <a:lnTo>
                  <a:pt x="45847" y="47751"/>
                </a:lnTo>
                <a:lnTo>
                  <a:pt x="45847" y="52958"/>
                </a:lnTo>
                <a:lnTo>
                  <a:pt x="45847" y="57657"/>
                </a:lnTo>
                <a:lnTo>
                  <a:pt x="88900" y="78358"/>
                </a:lnTo>
                <a:lnTo>
                  <a:pt x="102616" y="81907"/>
                </a:lnTo>
                <a:lnTo>
                  <a:pt x="139001" y="96885"/>
                </a:lnTo>
                <a:lnTo>
                  <a:pt x="161932" y="135782"/>
                </a:lnTo>
                <a:lnTo>
                  <a:pt x="162432" y="144906"/>
                </a:lnTo>
                <a:lnTo>
                  <a:pt x="161837" y="153338"/>
                </a:lnTo>
                <a:lnTo>
                  <a:pt x="141382" y="190055"/>
                </a:lnTo>
                <a:lnTo>
                  <a:pt x="94924" y="206049"/>
                </a:lnTo>
                <a:lnTo>
                  <a:pt x="82423" y="206501"/>
                </a:lnTo>
                <a:lnTo>
                  <a:pt x="64583" y="205426"/>
                </a:lnTo>
                <a:lnTo>
                  <a:pt x="24256" y="189102"/>
                </a:lnTo>
                <a:lnTo>
                  <a:pt x="3022" y="153812"/>
                </a:lnTo>
                <a:lnTo>
                  <a:pt x="0" y="138049"/>
                </a:lnTo>
                <a:lnTo>
                  <a:pt x="39243" y="134238"/>
                </a:lnTo>
                <a:lnTo>
                  <a:pt x="41503" y="143478"/>
                </a:lnTo>
                <a:lnTo>
                  <a:pt x="44656" y="151383"/>
                </a:lnTo>
                <a:lnTo>
                  <a:pt x="82803" y="172465"/>
                </a:lnTo>
                <a:lnTo>
                  <a:pt x="91995" y="171963"/>
                </a:lnTo>
                <a:lnTo>
                  <a:pt x="122047" y="152400"/>
                </a:lnTo>
                <a:lnTo>
                  <a:pt x="122047" y="145033"/>
                </a:lnTo>
                <a:lnTo>
                  <a:pt x="122047" y="140334"/>
                </a:lnTo>
                <a:lnTo>
                  <a:pt x="82571" y="118475"/>
                </a:lnTo>
                <a:lnTo>
                  <a:pt x="71120" y="115569"/>
                </a:lnTo>
                <a:lnTo>
                  <a:pt x="56139" y="111333"/>
                </a:lnTo>
                <a:lnTo>
                  <a:pt x="17633" y="87165"/>
                </a:lnTo>
                <a:lnTo>
                  <a:pt x="7239" y="55625"/>
                </a:lnTo>
                <a:lnTo>
                  <a:pt x="7784" y="48127"/>
                </a:lnTo>
                <a:lnTo>
                  <a:pt x="33198" y="10818"/>
                </a:lnTo>
                <a:lnTo>
                  <a:pt x="69040" y="430"/>
                </a:lnTo>
                <a:lnTo>
                  <a:pt x="8013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249921" y="4618735"/>
            <a:ext cx="162560" cy="207010"/>
          </a:xfrm>
          <a:custGeom>
            <a:avLst/>
            <a:gdLst/>
            <a:ahLst/>
            <a:cxnLst/>
            <a:rect l="l" t="t" r="r" b="b"/>
            <a:pathLst>
              <a:path w="162559" h="207010">
                <a:moveTo>
                  <a:pt x="80136" y="0"/>
                </a:moveTo>
                <a:lnTo>
                  <a:pt x="126035" y="9269"/>
                </a:lnTo>
                <a:lnTo>
                  <a:pt x="155100" y="47406"/>
                </a:lnTo>
                <a:lnTo>
                  <a:pt x="156718" y="60451"/>
                </a:lnTo>
                <a:lnTo>
                  <a:pt x="116331" y="62230"/>
                </a:lnTo>
                <a:lnTo>
                  <a:pt x="114680" y="51943"/>
                </a:lnTo>
                <a:lnTo>
                  <a:pt x="110871" y="44576"/>
                </a:lnTo>
                <a:lnTo>
                  <a:pt x="79755" y="33400"/>
                </a:lnTo>
                <a:lnTo>
                  <a:pt x="71449" y="33833"/>
                </a:lnTo>
                <a:lnTo>
                  <a:pt x="45847" y="47751"/>
                </a:lnTo>
                <a:lnTo>
                  <a:pt x="45847" y="52958"/>
                </a:lnTo>
                <a:lnTo>
                  <a:pt x="45847" y="57657"/>
                </a:lnTo>
                <a:lnTo>
                  <a:pt x="88900" y="78358"/>
                </a:lnTo>
                <a:lnTo>
                  <a:pt x="102615" y="81907"/>
                </a:lnTo>
                <a:lnTo>
                  <a:pt x="139001" y="96885"/>
                </a:lnTo>
                <a:lnTo>
                  <a:pt x="161932" y="135782"/>
                </a:lnTo>
                <a:lnTo>
                  <a:pt x="162432" y="144906"/>
                </a:lnTo>
                <a:lnTo>
                  <a:pt x="161837" y="153338"/>
                </a:lnTo>
                <a:lnTo>
                  <a:pt x="141382" y="190055"/>
                </a:lnTo>
                <a:lnTo>
                  <a:pt x="94924" y="206049"/>
                </a:lnTo>
                <a:lnTo>
                  <a:pt x="82423" y="206501"/>
                </a:lnTo>
                <a:lnTo>
                  <a:pt x="64583" y="205426"/>
                </a:lnTo>
                <a:lnTo>
                  <a:pt x="24256" y="189102"/>
                </a:lnTo>
                <a:lnTo>
                  <a:pt x="3022" y="153812"/>
                </a:lnTo>
                <a:lnTo>
                  <a:pt x="0" y="138049"/>
                </a:lnTo>
                <a:lnTo>
                  <a:pt x="39243" y="134238"/>
                </a:lnTo>
                <a:lnTo>
                  <a:pt x="41503" y="143478"/>
                </a:lnTo>
                <a:lnTo>
                  <a:pt x="44656" y="151383"/>
                </a:lnTo>
                <a:lnTo>
                  <a:pt x="82803" y="172465"/>
                </a:lnTo>
                <a:lnTo>
                  <a:pt x="91995" y="171963"/>
                </a:lnTo>
                <a:lnTo>
                  <a:pt x="122047" y="152400"/>
                </a:lnTo>
                <a:lnTo>
                  <a:pt x="122047" y="145033"/>
                </a:lnTo>
                <a:lnTo>
                  <a:pt x="122047" y="140334"/>
                </a:lnTo>
                <a:lnTo>
                  <a:pt x="82571" y="118475"/>
                </a:lnTo>
                <a:lnTo>
                  <a:pt x="71120" y="115569"/>
                </a:lnTo>
                <a:lnTo>
                  <a:pt x="56139" y="111333"/>
                </a:lnTo>
                <a:lnTo>
                  <a:pt x="17633" y="87165"/>
                </a:lnTo>
                <a:lnTo>
                  <a:pt x="7238" y="55625"/>
                </a:lnTo>
                <a:lnTo>
                  <a:pt x="7784" y="48127"/>
                </a:lnTo>
                <a:lnTo>
                  <a:pt x="33198" y="10818"/>
                </a:lnTo>
                <a:lnTo>
                  <a:pt x="69040" y="430"/>
                </a:lnTo>
                <a:lnTo>
                  <a:pt x="8013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623557" y="4614164"/>
            <a:ext cx="171577" cy="2156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357748" y="4618735"/>
            <a:ext cx="193675" cy="206375"/>
          </a:xfrm>
          <a:custGeom>
            <a:avLst/>
            <a:gdLst/>
            <a:ahLst/>
            <a:cxnLst/>
            <a:rect l="l" t="t" r="r" b="b"/>
            <a:pathLst>
              <a:path w="193675" h="206375">
                <a:moveTo>
                  <a:pt x="96520" y="0"/>
                </a:moveTo>
                <a:lnTo>
                  <a:pt x="136207" y="6842"/>
                </a:lnTo>
                <a:lnTo>
                  <a:pt x="178706" y="42354"/>
                </a:lnTo>
                <a:lnTo>
                  <a:pt x="191902" y="80454"/>
                </a:lnTo>
                <a:lnTo>
                  <a:pt x="193548" y="103505"/>
                </a:lnTo>
                <a:lnTo>
                  <a:pt x="191904" y="126366"/>
                </a:lnTo>
                <a:lnTo>
                  <a:pt x="178760" y="164137"/>
                </a:lnTo>
                <a:lnTo>
                  <a:pt x="136572" y="199580"/>
                </a:lnTo>
                <a:lnTo>
                  <a:pt x="97027" y="206375"/>
                </a:lnTo>
                <a:lnTo>
                  <a:pt x="75884" y="204682"/>
                </a:lnTo>
                <a:lnTo>
                  <a:pt x="26288" y="179196"/>
                </a:lnTo>
                <a:lnTo>
                  <a:pt x="1643" y="126940"/>
                </a:lnTo>
                <a:lnTo>
                  <a:pt x="0" y="104393"/>
                </a:lnTo>
                <a:lnTo>
                  <a:pt x="569" y="89771"/>
                </a:lnTo>
                <a:lnTo>
                  <a:pt x="12755" y="45785"/>
                </a:lnTo>
                <a:lnTo>
                  <a:pt x="40005" y="15319"/>
                </a:lnTo>
                <a:lnTo>
                  <a:pt x="84685" y="498"/>
                </a:lnTo>
                <a:lnTo>
                  <a:pt x="9652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596638" y="4614164"/>
            <a:ext cx="171576" cy="2156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337558" y="4618735"/>
            <a:ext cx="162560" cy="207010"/>
          </a:xfrm>
          <a:custGeom>
            <a:avLst/>
            <a:gdLst/>
            <a:ahLst/>
            <a:cxnLst/>
            <a:rect l="l" t="t" r="r" b="b"/>
            <a:pathLst>
              <a:path w="162560" h="207010">
                <a:moveTo>
                  <a:pt x="80137" y="0"/>
                </a:moveTo>
                <a:lnTo>
                  <a:pt x="126035" y="9269"/>
                </a:lnTo>
                <a:lnTo>
                  <a:pt x="155100" y="47406"/>
                </a:lnTo>
                <a:lnTo>
                  <a:pt x="156717" y="60451"/>
                </a:lnTo>
                <a:lnTo>
                  <a:pt x="116331" y="62230"/>
                </a:lnTo>
                <a:lnTo>
                  <a:pt x="114680" y="51943"/>
                </a:lnTo>
                <a:lnTo>
                  <a:pt x="110870" y="44576"/>
                </a:lnTo>
                <a:lnTo>
                  <a:pt x="79755" y="33400"/>
                </a:lnTo>
                <a:lnTo>
                  <a:pt x="71449" y="33833"/>
                </a:lnTo>
                <a:lnTo>
                  <a:pt x="45846" y="47751"/>
                </a:lnTo>
                <a:lnTo>
                  <a:pt x="45846" y="52958"/>
                </a:lnTo>
                <a:lnTo>
                  <a:pt x="45846" y="57657"/>
                </a:lnTo>
                <a:lnTo>
                  <a:pt x="88900" y="78358"/>
                </a:lnTo>
                <a:lnTo>
                  <a:pt x="102615" y="81907"/>
                </a:lnTo>
                <a:lnTo>
                  <a:pt x="139001" y="96885"/>
                </a:lnTo>
                <a:lnTo>
                  <a:pt x="161932" y="135782"/>
                </a:lnTo>
                <a:lnTo>
                  <a:pt x="162432" y="144906"/>
                </a:lnTo>
                <a:lnTo>
                  <a:pt x="161837" y="153338"/>
                </a:lnTo>
                <a:lnTo>
                  <a:pt x="141382" y="190055"/>
                </a:lnTo>
                <a:lnTo>
                  <a:pt x="94924" y="206049"/>
                </a:lnTo>
                <a:lnTo>
                  <a:pt x="82422" y="206501"/>
                </a:lnTo>
                <a:lnTo>
                  <a:pt x="64583" y="205426"/>
                </a:lnTo>
                <a:lnTo>
                  <a:pt x="24256" y="189102"/>
                </a:lnTo>
                <a:lnTo>
                  <a:pt x="3022" y="153812"/>
                </a:lnTo>
                <a:lnTo>
                  <a:pt x="0" y="138049"/>
                </a:lnTo>
                <a:lnTo>
                  <a:pt x="39242" y="134238"/>
                </a:lnTo>
                <a:lnTo>
                  <a:pt x="41503" y="143478"/>
                </a:lnTo>
                <a:lnTo>
                  <a:pt x="44656" y="151383"/>
                </a:lnTo>
                <a:lnTo>
                  <a:pt x="82803" y="172465"/>
                </a:lnTo>
                <a:lnTo>
                  <a:pt x="91995" y="171963"/>
                </a:lnTo>
                <a:lnTo>
                  <a:pt x="122046" y="152400"/>
                </a:lnTo>
                <a:lnTo>
                  <a:pt x="122046" y="145033"/>
                </a:lnTo>
                <a:lnTo>
                  <a:pt x="122046" y="140334"/>
                </a:lnTo>
                <a:lnTo>
                  <a:pt x="82571" y="118475"/>
                </a:lnTo>
                <a:lnTo>
                  <a:pt x="71119" y="115569"/>
                </a:lnTo>
                <a:lnTo>
                  <a:pt x="56139" y="111333"/>
                </a:lnTo>
                <a:lnTo>
                  <a:pt x="17633" y="87165"/>
                </a:lnTo>
                <a:lnTo>
                  <a:pt x="7238" y="55625"/>
                </a:lnTo>
                <a:lnTo>
                  <a:pt x="7784" y="48127"/>
                </a:lnTo>
                <a:lnTo>
                  <a:pt x="33198" y="10818"/>
                </a:lnTo>
                <a:lnTo>
                  <a:pt x="69040" y="430"/>
                </a:lnTo>
                <a:lnTo>
                  <a:pt x="8013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225164" y="4614164"/>
            <a:ext cx="183007" cy="2155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267076" y="4618735"/>
            <a:ext cx="193675" cy="206375"/>
          </a:xfrm>
          <a:custGeom>
            <a:avLst/>
            <a:gdLst/>
            <a:ahLst/>
            <a:cxnLst/>
            <a:rect l="l" t="t" r="r" b="b"/>
            <a:pathLst>
              <a:path w="193675" h="206375">
                <a:moveTo>
                  <a:pt x="96520" y="0"/>
                </a:moveTo>
                <a:lnTo>
                  <a:pt x="136207" y="6842"/>
                </a:lnTo>
                <a:lnTo>
                  <a:pt x="178706" y="42354"/>
                </a:lnTo>
                <a:lnTo>
                  <a:pt x="191902" y="80454"/>
                </a:lnTo>
                <a:lnTo>
                  <a:pt x="193548" y="103505"/>
                </a:lnTo>
                <a:lnTo>
                  <a:pt x="191904" y="126366"/>
                </a:lnTo>
                <a:lnTo>
                  <a:pt x="178760" y="164137"/>
                </a:lnTo>
                <a:lnTo>
                  <a:pt x="136572" y="199580"/>
                </a:lnTo>
                <a:lnTo>
                  <a:pt x="97028" y="206375"/>
                </a:lnTo>
                <a:lnTo>
                  <a:pt x="75884" y="204682"/>
                </a:lnTo>
                <a:lnTo>
                  <a:pt x="26289" y="179196"/>
                </a:lnTo>
                <a:lnTo>
                  <a:pt x="1643" y="126940"/>
                </a:lnTo>
                <a:lnTo>
                  <a:pt x="0" y="104393"/>
                </a:lnTo>
                <a:lnTo>
                  <a:pt x="569" y="89771"/>
                </a:lnTo>
                <a:lnTo>
                  <a:pt x="12755" y="45785"/>
                </a:lnTo>
                <a:lnTo>
                  <a:pt x="40005" y="15319"/>
                </a:lnTo>
                <a:lnTo>
                  <a:pt x="84685" y="498"/>
                </a:lnTo>
                <a:lnTo>
                  <a:pt x="9652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276220" y="4886959"/>
            <a:ext cx="1978406" cy="20650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935604" y="4924171"/>
            <a:ext cx="85725" cy="132715"/>
          </a:xfrm>
          <a:custGeom>
            <a:avLst/>
            <a:gdLst/>
            <a:ahLst/>
            <a:cxnLst/>
            <a:rect l="l" t="t" r="r" b="b"/>
            <a:pathLst>
              <a:path w="85725" h="132714">
                <a:moveTo>
                  <a:pt x="0" y="0"/>
                </a:moveTo>
                <a:lnTo>
                  <a:pt x="0" y="132206"/>
                </a:lnTo>
                <a:lnTo>
                  <a:pt x="30099" y="132206"/>
                </a:lnTo>
                <a:lnTo>
                  <a:pt x="41401" y="132206"/>
                </a:lnTo>
                <a:lnTo>
                  <a:pt x="49530" y="131571"/>
                </a:lnTo>
                <a:lnTo>
                  <a:pt x="54482" y="130301"/>
                </a:lnTo>
                <a:lnTo>
                  <a:pt x="61087" y="128650"/>
                </a:lnTo>
                <a:lnTo>
                  <a:pt x="66420" y="125856"/>
                </a:lnTo>
                <a:lnTo>
                  <a:pt x="70738" y="121919"/>
                </a:lnTo>
                <a:lnTo>
                  <a:pt x="75056" y="118109"/>
                </a:lnTo>
                <a:lnTo>
                  <a:pt x="85209" y="77096"/>
                </a:lnTo>
                <a:lnTo>
                  <a:pt x="85470" y="66166"/>
                </a:lnTo>
                <a:lnTo>
                  <a:pt x="85209" y="55235"/>
                </a:lnTo>
                <a:lnTo>
                  <a:pt x="74802" y="15874"/>
                </a:lnTo>
                <a:lnTo>
                  <a:pt x="69850" y="11302"/>
                </a:lnTo>
                <a:lnTo>
                  <a:pt x="65024" y="6603"/>
                </a:lnTo>
                <a:lnTo>
                  <a:pt x="1816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130042" y="4921377"/>
            <a:ext cx="110489" cy="137795"/>
          </a:xfrm>
          <a:custGeom>
            <a:avLst/>
            <a:gdLst/>
            <a:ahLst/>
            <a:cxnLst/>
            <a:rect l="l" t="t" r="r" b="b"/>
            <a:pathLst>
              <a:path w="110489" h="137795">
                <a:moveTo>
                  <a:pt x="55371" y="0"/>
                </a:moveTo>
                <a:lnTo>
                  <a:pt x="15239" y="17145"/>
                </a:lnTo>
                <a:lnTo>
                  <a:pt x="952" y="52542"/>
                </a:lnTo>
                <a:lnTo>
                  <a:pt x="0" y="68706"/>
                </a:lnTo>
                <a:lnTo>
                  <a:pt x="976" y="84617"/>
                </a:lnTo>
                <a:lnTo>
                  <a:pt x="15620" y="120015"/>
                </a:lnTo>
                <a:lnTo>
                  <a:pt x="55371" y="137541"/>
                </a:lnTo>
                <a:lnTo>
                  <a:pt x="66903" y="136465"/>
                </a:lnTo>
                <a:lnTo>
                  <a:pt x="101736" y="110398"/>
                </a:lnTo>
                <a:lnTo>
                  <a:pt x="110362" y="68072"/>
                </a:lnTo>
                <a:lnTo>
                  <a:pt x="109432" y="52020"/>
                </a:lnTo>
                <a:lnTo>
                  <a:pt x="87233" y="9483"/>
                </a:lnTo>
                <a:lnTo>
                  <a:pt x="55371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276220" y="4892040"/>
            <a:ext cx="140970" cy="198120"/>
          </a:xfrm>
          <a:custGeom>
            <a:avLst/>
            <a:gdLst/>
            <a:ahLst/>
            <a:cxnLst/>
            <a:rect l="l" t="t" r="r" b="b"/>
            <a:pathLst>
              <a:path w="140969" h="198120">
                <a:moveTo>
                  <a:pt x="0" y="0"/>
                </a:moveTo>
                <a:lnTo>
                  <a:pt x="40386" y="0"/>
                </a:lnTo>
                <a:lnTo>
                  <a:pt x="40386" y="164337"/>
                </a:lnTo>
                <a:lnTo>
                  <a:pt x="140589" y="164337"/>
                </a:lnTo>
                <a:lnTo>
                  <a:pt x="140589" y="197993"/>
                </a:lnTo>
                <a:lnTo>
                  <a:pt x="0" y="1979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916553" y="4890389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5" y="0"/>
                </a:lnTo>
                <a:lnTo>
                  <a:pt x="147955" y="33781"/>
                </a:lnTo>
                <a:lnTo>
                  <a:pt x="40259" y="33781"/>
                </a:lnTo>
                <a:lnTo>
                  <a:pt x="40259" y="77978"/>
                </a:lnTo>
                <a:lnTo>
                  <a:pt x="140462" y="77978"/>
                </a:lnTo>
                <a:lnTo>
                  <a:pt x="140462" y="111633"/>
                </a:lnTo>
                <a:lnTo>
                  <a:pt x="40259" y="111633"/>
                </a:lnTo>
                <a:lnTo>
                  <a:pt x="40259" y="165988"/>
                </a:lnTo>
                <a:lnTo>
                  <a:pt x="151764" y="165988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715511" y="4890389"/>
            <a:ext cx="160020" cy="200025"/>
          </a:xfrm>
          <a:custGeom>
            <a:avLst/>
            <a:gdLst/>
            <a:ahLst/>
            <a:cxnLst/>
            <a:rect l="l" t="t" r="r" b="b"/>
            <a:pathLst>
              <a:path w="160020" h="200025">
                <a:moveTo>
                  <a:pt x="0" y="0"/>
                </a:moveTo>
                <a:lnTo>
                  <a:pt x="40259" y="0"/>
                </a:lnTo>
                <a:lnTo>
                  <a:pt x="40259" y="78486"/>
                </a:lnTo>
                <a:lnTo>
                  <a:pt x="119252" y="78486"/>
                </a:lnTo>
                <a:lnTo>
                  <a:pt x="119252" y="0"/>
                </a:lnTo>
                <a:lnTo>
                  <a:pt x="159638" y="0"/>
                </a:lnTo>
                <a:lnTo>
                  <a:pt x="159638" y="199644"/>
                </a:lnTo>
                <a:lnTo>
                  <a:pt x="119252" y="199644"/>
                </a:lnTo>
                <a:lnTo>
                  <a:pt x="119252" y="112268"/>
                </a:lnTo>
                <a:lnTo>
                  <a:pt x="40259" y="112268"/>
                </a:lnTo>
                <a:lnTo>
                  <a:pt x="40259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308222" y="4885816"/>
            <a:ext cx="168275" cy="21209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895345" y="4890389"/>
            <a:ext cx="167640" cy="200025"/>
          </a:xfrm>
          <a:custGeom>
            <a:avLst/>
            <a:gdLst/>
            <a:ahLst/>
            <a:cxnLst/>
            <a:rect l="l" t="t" r="r" b="b"/>
            <a:pathLst>
              <a:path w="167639" h="200025">
                <a:moveTo>
                  <a:pt x="0" y="0"/>
                </a:moveTo>
                <a:lnTo>
                  <a:pt x="73660" y="0"/>
                </a:lnTo>
                <a:lnTo>
                  <a:pt x="85379" y="238"/>
                </a:lnTo>
                <a:lnTo>
                  <a:pt x="127920" y="10953"/>
                </a:lnTo>
                <a:lnTo>
                  <a:pt x="157162" y="45315"/>
                </a:lnTo>
                <a:lnTo>
                  <a:pt x="166961" y="88219"/>
                </a:lnTo>
                <a:lnTo>
                  <a:pt x="167386" y="101727"/>
                </a:lnTo>
                <a:lnTo>
                  <a:pt x="167003" y="113605"/>
                </a:lnTo>
                <a:lnTo>
                  <a:pt x="157043" y="154555"/>
                </a:lnTo>
                <a:lnTo>
                  <a:pt x="127523" y="188483"/>
                </a:lnTo>
                <a:lnTo>
                  <a:pt x="86413" y="199362"/>
                </a:lnTo>
                <a:lnTo>
                  <a:pt x="75818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445892" y="4890389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5" y="0"/>
                </a:lnTo>
                <a:lnTo>
                  <a:pt x="147955" y="33781"/>
                </a:lnTo>
                <a:lnTo>
                  <a:pt x="40258" y="33781"/>
                </a:lnTo>
                <a:lnTo>
                  <a:pt x="40258" y="77978"/>
                </a:lnTo>
                <a:lnTo>
                  <a:pt x="140462" y="77978"/>
                </a:lnTo>
                <a:lnTo>
                  <a:pt x="140462" y="111633"/>
                </a:lnTo>
                <a:lnTo>
                  <a:pt x="40258" y="111633"/>
                </a:lnTo>
                <a:lnTo>
                  <a:pt x="40258" y="165988"/>
                </a:lnTo>
                <a:lnTo>
                  <a:pt x="151764" y="165988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092194" y="4886959"/>
            <a:ext cx="162560" cy="207010"/>
          </a:xfrm>
          <a:custGeom>
            <a:avLst/>
            <a:gdLst/>
            <a:ahLst/>
            <a:cxnLst/>
            <a:rect l="l" t="t" r="r" b="b"/>
            <a:pathLst>
              <a:path w="162560" h="207010">
                <a:moveTo>
                  <a:pt x="80136" y="0"/>
                </a:moveTo>
                <a:lnTo>
                  <a:pt x="126035" y="9269"/>
                </a:lnTo>
                <a:lnTo>
                  <a:pt x="155100" y="47406"/>
                </a:lnTo>
                <a:lnTo>
                  <a:pt x="156717" y="60451"/>
                </a:lnTo>
                <a:lnTo>
                  <a:pt x="116331" y="62229"/>
                </a:lnTo>
                <a:lnTo>
                  <a:pt x="114680" y="51942"/>
                </a:lnTo>
                <a:lnTo>
                  <a:pt x="110870" y="44576"/>
                </a:lnTo>
                <a:lnTo>
                  <a:pt x="79755" y="33400"/>
                </a:lnTo>
                <a:lnTo>
                  <a:pt x="71449" y="33833"/>
                </a:lnTo>
                <a:lnTo>
                  <a:pt x="45846" y="47751"/>
                </a:lnTo>
                <a:lnTo>
                  <a:pt x="45846" y="52958"/>
                </a:lnTo>
                <a:lnTo>
                  <a:pt x="45846" y="57657"/>
                </a:lnTo>
                <a:lnTo>
                  <a:pt x="88900" y="78358"/>
                </a:lnTo>
                <a:lnTo>
                  <a:pt x="102615" y="81907"/>
                </a:lnTo>
                <a:lnTo>
                  <a:pt x="139001" y="96885"/>
                </a:lnTo>
                <a:lnTo>
                  <a:pt x="161932" y="135782"/>
                </a:lnTo>
                <a:lnTo>
                  <a:pt x="162432" y="144906"/>
                </a:lnTo>
                <a:lnTo>
                  <a:pt x="161837" y="153338"/>
                </a:lnTo>
                <a:lnTo>
                  <a:pt x="141382" y="190055"/>
                </a:lnTo>
                <a:lnTo>
                  <a:pt x="94924" y="206049"/>
                </a:lnTo>
                <a:lnTo>
                  <a:pt x="82422" y="206501"/>
                </a:lnTo>
                <a:lnTo>
                  <a:pt x="64583" y="205426"/>
                </a:lnTo>
                <a:lnTo>
                  <a:pt x="24256" y="189102"/>
                </a:lnTo>
                <a:lnTo>
                  <a:pt x="3022" y="153812"/>
                </a:lnTo>
                <a:lnTo>
                  <a:pt x="0" y="138048"/>
                </a:lnTo>
                <a:lnTo>
                  <a:pt x="39242" y="134238"/>
                </a:lnTo>
                <a:lnTo>
                  <a:pt x="41503" y="143478"/>
                </a:lnTo>
                <a:lnTo>
                  <a:pt x="44656" y="151383"/>
                </a:lnTo>
                <a:lnTo>
                  <a:pt x="82803" y="172465"/>
                </a:lnTo>
                <a:lnTo>
                  <a:pt x="91995" y="171963"/>
                </a:lnTo>
                <a:lnTo>
                  <a:pt x="122046" y="152400"/>
                </a:lnTo>
                <a:lnTo>
                  <a:pt x="122046" y="145033"/>
                </a:lnTo>
                <a:lnTo>
                  <a:pt x="122046" y="140334"/>
                </a:lnTo>
                <a:lnTo>
                  <a:pt x="82571" y="118475"/>
                </a:lnTo>
                <a:lnTo>
                  <a:pt x="71119" y="115569"/>
                </a:lnTo>
                <a:lnTo>
                  <a:pt x="56139" y="111333"/>
                </a:lnTo>
                <a:lnTo>
                  <a:pt x="17633" y="87165"/>
                </a:lnTo>
                <a:lnTo>
                  <a:pt x="7238" y="55625"/>
                </a:lnTo>
                <a:lnTo>
                  <a:pt x="7784" y="48127"/>
                </a:lnTo>
                <a:lnTo>
                  <a:pt x="33198" y="10818"/>
                </a:lnTo>
                <a:lnTo>
                  <a:pt x="69040" y="430"/>
                </a:lnTo>
                <a:lnTo>
                  <a:pt x="80136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502533" y="4882388"/>
            <a:ext cx="183007" cy="2155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088513" y="4886959"/>
            <a:ext cx="193675" cy="206375"/>
          </a:xfrm>
          <a:custGeom>
            <a:avLst/>
            <a:gdLst/>
            <a:ahLst/>
            <a:cxnLst/>
            <a:rect l="l" t="t" r="r" b="b"/>
            <a:pathLst>
              <a:path w="193675" h="206375">
                <a:moveTo>
                  <a:pt x="96519" y="0"/>
                </a:moveTo>
                <a:lnTo>
                  <a:pt x="136207" y="6842"/>
                </a:lnTo>
                <a:lnTo>
                  <a:pt x="178706" y="42354"/>
                </a:lnTo>
                <a:lnTo>
                  <a:pt x="191902" y="80454"/>
                </a:lnTo>
                <a:lnTo>
                  <a:pt x="193548" y="103504"/>
                </a:lnTo>
                <a:lnTo>
                  <a:pt x="191904" y="126366"/>
                </a:lnTo>
                <a:lnTo>
                  <a:pt x="178760" y="164137"/>
                </a:lnTo>
                <a:lnTo>
                  <a:pt x="136572" y="199580"/>
                </a:lnTo>
                <a:lnTo>
                  <a:pt x="97028" y="206375"/>
                </a:lnTo>
                <a:lnTo>
                  <a:pt x="75884" y="204682"/>
                </a:lnTo>
                <a:lnTo>
                  <a:pt x="26288" y="179196"/>
                </a:lnTo>
                <a:lnTo>
                  <a:pt x="1643" y="126940"/>
                </a:lnTo>
                <a:lnTo>
                  <a:pt x="0" y="104393"/>
                </a:lnTo>
                <a:lnTo>
                  <a:pt x="569" y="89771"/>
                </a:lnTo>
                <a:lnTo>
                  <a:pt x="12755" y="45785"/>
                </a:lnTo>
                <a:lnTo>
                  <a:pt x="40005" y="15319"/>
                </a:lnTo>
                <a:lnTo>
                  <a:pt x="84685" y="498"/>
                </a:lnTo>
                <a:lnTo>
                  <a:pt x="96519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621533" y="4886959"/>
            <a:ext cx="162560" cy="207010"/>
          </a:xfrm>
          <a:custGeom>
            <a:avLst/>
            <a:gdLst/>
            <a:ahLst/>
            <a:cxnLst/>
            <a:rect l="l" t="t" r="r" b="b"/>
            <a:pathLst>
              <a:path w="162560" h="207010">
                <a:moveTo>
                  <a:pt x="80137" y="0"/>
                </a:moveTo>
                <a:lnTo>
                  <a:pt x="126089" y="9269"/>
                </a:lnTo>
                <a:lnTo>
                  <a:pt x="155102" y="47406"/>
                </a:lnTo>
                <a:lnTo>
                  <a:pt x="156718" y="60451"/>
                </a:lnTo>
                <a:lnTo>
                  <a:pt x="116332" y="62229"/>
                </a:lnTo>
                <a:lnTo>
                  <a:pt x="114681" y="51942"/>
                </a:lnTo>
                <a:lnTo>
                  <a:pt x="110871" y="44576"/>
                </a:lnTo>
                <a:lnTo>
                  <a:pt x="79756" y="33400"/>
                </a:lnTo>
                <a:lnTo>
                  <a:pt x="71449" y="33833"/>
                </a:lnTo>
                <a:lnTo>
                  <a:pt x="45847" y="47751"/>
                </a:lnTo>
                <a:lnTo>
                  <a:pt x="45847" y="52958"/>
                </a:lnTo>
                <a:lnTo>
                  <a:pt x="45847" y="57657"/>
                </a:lnTo>
                <a:lnTo>
                  <a:pt x="88900" y="78358"/>
                </a:lnTo>
                <a:lnTo>
                  <a:pt x="102616" y="81907"/>
                </a:lnTo>
                <a:lnTo>
                  <a:pt x="139001" y="96885"/>
                </a:lnTo>
                <a:lnTo>
                  <a:pt x="161932" y="135782"/>
                </a:lnTo>
                <a:lnTo>
                  <a:pt x="162433" y="144906"/>
                </a:lnTo>
                <a:lnTo>
                  <a:pt x="161837" y="153338"/>
                </a:lnTo>
                <a:lnTo>
                  <a:pt x="141382" y="190055"/>
                </a:lnTo>
                <a:lnTo>
                  <a:pt x="94924" y="206049"/>
                </a:lnTo>
                <a:lnTo>
                  <a:pt x="82423" y="206501"/>
                </a:lnTo>
                <a:lnTo>
                  <a:pt x="64583" y="205426"/>
                </a:lnTo>
                <a:lnTo>
                  <a:pt x="24257" y="189102"/>
                </a:lnTo>
                <a:lnTo>
                  <a:pt x="3022" y="153812"/>
                </a:lnTo>
                <a:lnTo>
                  <a:pt x="0" y="138048"/>
                </a:lnTo>
                <a:lnTo>
                  <a:pt x="39243" y="134238"/>
                </a:lnTo>
                <a:lnTo>
                  <a:pt x="41503" y="143478"/>
                </a:lnTo>
                <a:lnTo>
                  <a:pt x="44656" y="151383"/>
                </a:lnTo>
                <a:lnTo>
                  <a:pt x="82804" y="172465"/>
                </a:lnTo>
                <a:lnTo>
                  <a:pt x="91995" y="171963"/>
                </a:lnTo>
                <a:lnTo>
                  <a:pt x="122047" y="152400"/>
                </a:lnTo>
                <a:lnTo>
                  <a:pt x="122047" y="145033"/>
                </a:lnTo>
                <a:lnTo>
                  <a:pt x="122047" y="140334"/>
                </a:lnTo>
                <a:lnTo>
                  <a:pt x="82571" y="118475"/>
                </a:lnTo>
                <a:lnTo>
                  <a:pt x="71120" y="115569"/>
                </a:lnTo>
                <a:lnTo>
                  <a:pt x="56139" y="111333"/>
                </a:lnTo>
                <a:lnTo>
                  <a:pt x="17633" y="87165"/>
                </a:lnTo>
                <a:lnTo>
                  <a:pt x="7239" y="55625"/>
                </a:lnTo>
                <a:lnTo>
                  <a:pt x="7784" y="48127"/>
                </a:lnTo>
                <a:lnTo>
                  <a:pt x="33198" y="10818"/>
                </a:lnTo>
                <a:lnTo>
                  <a:pt x="69040" y="430"/>
                </a:lnTo>
                <a:lnTo>
                  <a:pt x="8013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919097" y="5416816"/>
            <a:ext cx="60960" cy="20320"/>
          </a:xfrm>
          <a:custGeom>
            <a:avLst/>
            <a:gdLst/>
            <a:ahLst/>
            <a:cxnLst/>
            <a:rect l="l" t="t" r="r" b="b"/>
            <a:pathLst>
              <a:path w="60960" h="20320">
                <a:moveTo>
                  <a:pt x="0" y="19799"/>
                </a:moveTo>
                <a:lnTo>
                  <a:pt x="60492" y="19799"/>
                </a:lnTo>
                <a:lnTo>
                  <a:pt x="60492" y="0"/>
                </a:lnTo>
                <a:lnTo>
                  <a:pt x="0" y="0"/>
                </a:lnTo>
                <a:lnTo>
                  <a:pt x="0" y="19799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919097" y="5416816"/>
            <a:ext cx="60960" cy="20320"/>
          </a:xfrm>
          <a:custGeom>
            <a:avLst/>
            <a:gdLst/>
            <a:ahLst/>
            <a:cxnLst/>
            <a:rect l="l" t="t" r="r" b="b"/>
            <a:pathLst>
              <a:path w="60960" h="20320">
                <a:moveTo>
                  <a:pt x="0" y="19799"/>
                </a:moveTo>
                <a:lnTo>
                  <a:pt x="60492" y="19799"/>
                </a:lnTo>
                <a:lnTo>
                  <a:pt x="60492" y="0"/>
                </a:lnTo>
                <a:lnTo>
                  <a:pt x="0" y="0"/>
                </a:lnTo>
                <a:lnTo>
                  <a:pt x="0" y="19799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267076" y="5281676"/>
            <a:ext cx="7540625" cy="20650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304908" y="5331586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09" h="74295">
                <a:moveTo>
                  <a:pt x="26924" y="0"/>
                </a:moveTo>
                <a:lnTo>
                  <a:pt x="0" y="74168"/>
                </a:lnTo>
                <a:lnTo>
                  <a:pt x="54483" y="74168"/>
                </a:lnTo>
                <a:lnTo>
                  <a:pt x="26924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902572" y="5331586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09" h="74295">
                <a:moveTo>
                  <a:pt x="26924" y="0"/>
                </a:moveTo>
                <a:lnTo>
                  <a:pt x="0" y="74168"/>
                </a:lnTo>
                <a:lnTo>
                  <a:pt x="54482" y="74168"/>
                </a:lnTo>
                <a:lnTo>
                  <a:pt x="269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69756" y="5331586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09" h="74295">
                <a:moveTo>
                  <a:pt x="26924" y="0"/>
                </a:moveTo>
                <a:lnTo>
                  <a:pt x="0" y="74168"/>
                </a:lnTo>
                <a:lnTo>
                  <a:pt x="54483" y="74168"/>
                </a:lnTo>
                <a:lnTo>
                  <a:pt x="26924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956425" y="5331586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09" h="74295">
                <a:moveTo>
                  <a:pt x="26924" y="0"/>
                </a:moveTo>
                <a:lnTo>
                  <a:pt x="0" y="74168"/>
                </a:lnTo>
                <a:lnTo>
                  <a:pt x="54482" y="74168"/>
                </a:lnTo>
                <a:lnTo>
                  <a:pt x="269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845428" y="5331586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10" h="74295">
                <a:moveTo>
                  <a:pt x="26924" y="0"/>
                </a:moveTo>
                <a:lnTo>
                  <a:pt x="0" y="74168"/>
                </a:lnTo>
                <a:lnTo>
                  <a:pt x="54483" y="74168"/>
                </a:lnTo>
                <a:lnTo>
                  <a:pt x="269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539616" y="5331586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10" h="74295">
                <a:moveTo>
                  <a:pt x="26924" y="0"/>
                </a:moveTo>
                <a:lnTo>
                  <a:pt x="0" y="74168"/>
                </a:lnTo>
                <a:lnTo>
                  <a:pt x="54483" y="74168"/>
                </a:lnTo>
                <a:lnTo>
                  <a:pt x="269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195192" y="5331586"/>
            <a:ext cx="54610" cy="74295"/>
          </a:xfrm>
          <a:custGeom>
            <a:avLst/>
            <a:gdLst/>
            <a:ahLst/>
            <a:cxnLst/>
            <a:rect l="l" t="t" r="r" b="b"/>
            <a:pathLst>
              <a:path w="54610" h="74295">
                <a:moveTo>
                  <a:pt x="26924" y="0"/>
                </a:moveTo>
                <a:lnTo>
                  <a:pt x="0" y="74168"/>
                </a:lnTo>
                <a:lnTo>
                  <a:pt x="54482" y="74168"/>
                </a:lnTo>
                <a:lnTo>
                  <a:pt x="269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494901" y="5318886"/>
            <a:ext cx="85725" cy="132715"/>
          </a:xfrm>
          <a:custGeom>
            <a:avLst/>
            <a:gdLst/>
            <a:ahLst/>
            <a:cxnLst/>
            <a:rect l="l" t="t" r="r" b="b"/>
            <a:pathLst>
              <a:path w="85725" h="132714">
                <a:moveTo>
                  <a:pt x="0" y="0"/>
                </a:moveTo>
                <a:lnTo>
                  <a:pt x="0" y="132206"/>
                </a:lnTo>
                <a:lnTo>
                  <a:pt x="30099" y="132206"/>
                </a:lnTo>
                <a:lnTo>
                  <a:pt x="41401" y="132206"/>
                </a:lnTo>
                <a:lnTo>
                  <a:pt x="49529" y="131572"/>
                </a:lnTo>
                <a:lnTo>
                  <a:pt x="54482" y="130301"/>
                </a:lnTo>
                <a:lnTo>
                  <a:pt x="61087" y="128650"/>
                </a:lnTo>
                <a:lnTo>
                  <a:pt x="66421" y="125856"/>
                </a:lnTo>
                <a:lnTo>
                  <a:pt x="70739" y="121919"/>
                </a:lnTo>
                <a:lnTo>
                  <a:pt x="75056" y="118109"/>
                </a:lnTo>
                <a:lnTo>
                  <a:pt x="85209" y="77096"/>
                </a:lnTo>
                <a:lnTo>
                  <a:pt x="85471" y="66166"/>
                </a:lnTo>
                <a:lnTo>
                  <a:pt x="85209" y="55235"/>
                </a:lnTo>
                <a:lnTo>
                  <a:pt x="74802" y="15875"/>
                </a:lnTo>
                <a:lnTo>
                  <a:pt x="69850" y="11303"/>
                </a:lnTo>
                <a:lnTo>
                  <a:pt x="65024" y="6603"/>
                </a:lnTo>
                <a:lnTo>
                  <a:pt x="1816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092818" y="5318886"/>
            <a:ext cx="81915" cy="50800"/>
          </a:xfrm>
          <a:custGeom>
            <a:avLst/>
            <a:gdLst/>
            <a:ahLst/>
            <a:cxnLst/>
            <a:rect l="l" t="t" r="r" b="b"/>
            <a:pathLst>
              <a:path w="81915" h="50800">
                <a:moveTo>
                  <a:pt x="0" y="0"/>
                </a:moveTo>
                <a:lnTo>
                  <a:pt x="0" y="50546"/>
                </a:lnTo>
                <a:lnTo>
                  <a:pt x="29845" y="50546"/>
                </a:lnTo>
                <a:lnTo>
                  <a:pt x="70865" y="46481"/>
                </a:lnTo>
                <a:lnTo>
                  <a:pt x="77342" y="39750"/>
                </a:lnTo>
                <a:lnTo>
                  <a:pt x="80136" y="35687"/>
                </a:lnTo>
                <a:lnTo>
                  <a:pt x="81533" y="30734"/>
                </a:lnTo>
                <a:lnTo>
                  <a:pt x="81533" y="24765"/>
                </a:lnTo>
                <a:lnTo>
                  <a:pt x="81533" y="18034"/>
                </a:lnTo>
                <a:lnTo>
                  <a:pt x="79628" y="12572"/>
                </a:lnTo>
                <a:lnTo>
                  <a:pt x="76073" y="8509"/>
                </a:lnTo>
                <a:lnTo>
                  <a:pt x="72516" y="4318"/>
                </a:lnTo>
                <a:lnTo>
                  <a:pt x="3149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102477" y="5318886"/>
            <a:ext cx="85725" cy="132715"/>
          </a:xfrm>
          <a:custGeom>
            <a:avLst/>
            <a:gdLst/>
            <a:ahLst/>
            <a:cxnLst/>
            <a:rect l="l" t="t" r="r" b="b"/>
            <a:pathLst>
              <a:path w="85725" h="132714">
                <a:moveTo>
                  <a:pt x="0" y="0"/>
                </a:moveTo>
                <a:lnTo>
                  <a:pt x="0" y="132206"/>
                </a:lnTo>
                <a:lnTo>
                  <a:pt x="30099" y="132206"/>
                </a:lnTo>
                <a:lnTo>
                  <a:pt x="41401" y="132206"/>
                </a:lnTo>
                <a:lnTo>
                  <a:pt x="49530" y="131572"/>
                </a:lnTo>
                <a:lnTo>
                  <a:pt x="54483" y="130301"/>
                </a:lnTo>
                <a:lnTo>
                  <a:pt x="61087" y="128650"/>
                </a:lnTo>
                <a:lnTo>
                  <a:pt x="66421" y="125856"/>
                </a:lnTo>
                <a:lnTo>
                  <a:pt x="70738" y="121919"/>
                </a:lnTo>
                <a:lnTo>
                  <a:pt x="75057" y="118109"/>
                </a:lnTo>
                <a:lnTo>
                  <a:pt x="85209" y="77096"/>
                </a:lnTo>
                <a:lnTo>
                  <a:pt x="85471" y="66166"/>
                </a:lnTo>
                <a:lnTo>
                  <a:pt x="85209" y="55235"/>
                </a:lnTo>
                <a:lnTo>
                  <a:pt x="74802" y="15875"/>
                </a:lnTo>
                <a:lnTo>
                  <a:pt x="69850" y="11303"/>
                </a:lnTo>
                <a:lnTo>
                  <a:pt x="65024" y="6603"/>
                </a:lnTo>
                <a:lnTo>
                  <a:pt x="18161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983102" y="5318886"/>
            <a:ext cx="81915" cy="50800"/>
          </a:xfrm>
          <a:custGeom>
            <a:avLst/>
            <a:gdLst/>
            <a:ahLst/>
            <a:cxnLst/>
            <a:rect l="l" t="t" r="r" b="b"/>
            <a:pathLst>
              <a:path w="81914" h="50800">
                <a:moveTo>
                  <a:pt x="0" y="0"/>
                </a:moveTo>
                <a:lnTo>
                  <a:pt x="0" y="50546"/>
                </a:lnTo>
                <a:lnTo>
                  <a:pt x="29845" y="50546"/>
                </a:lnTo>
                <a:lnTo>
                  <a:pt x="70866" y="46481"/>
                </a:lnTo>
                <a:lnTo>
                  <a:pt x="77343" y="39750"/>
                </a:lnTo>
                <a:lnTo>
                  <a:pt x="80137" y="35687"/>
                </a:lnTo>
                <a:lnTo>
                  <a:pt x="81534" y="30734"/>
                </a:lnTo>
                <a:lnTo>
                  <a:pt x="81534" y="24765"/>
                </a:lnTo>
                <a:lnTo>
                  <a:pt x="81534" y="18034"/>
                </a:lnTo>
                <a:lnTo>
                  <a:pt x="79629" y="12572"/>
                </a:lnTo>
                <a:lnTo>
                  <a:pt x="76073" y="8509"/>
                </a:lnTo>
                <a:lnTo>
                  <a:pt x="72517" y="4318"/>
                </a:lnTo>
                <a:lnTo>
                  <a:pt x="31496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596129" y="5316092"/>
            <a:ext cx="110489" cy="137795"/>
          </a:xfrm>
          <a:custGeom>
            <a:avLst/>
            <a:gdLst/>
            <a:ahLst/>
            <a:cxnLst/>
            <a:rect l="l" t="t" r="r" b="b"/>
            <a:pathLst>
              <a:path w="110489" h="137795">
                <a:moveTo>
                  <a:pt x="55372" y="0"/>
                </a:moveTo>
                <a:lnTo>
                  <a:pt x="15240" y="17144"/>
                </a:lnTo>
                <a:lnTo>
                  <a:pt x="952" y="52542"/>
                </a:lnTo>
                <a:lnTo>
                  <a:pt x="0" y="68706"/>
                </a:lnTo>
                <a:lnTo>
                  <a:pt x="976" y="84617"/>
                </a:lnTo>
                <a:lnTo>
                  <a:pt x="15621" y="120014"/>
                </a:lnTo>
                <a:lnTo>
                  <a:pt x="55372" y="137540"/>
                </a:lnTo>
                <a:lnTo>
                  <a:pt x="66903" y="136465"/>
                </a:lnTo>
                <a:lnTo>
                  <a:pt x="101736" y="110398"/>
                </a:lnTo>
                <a:lnTo>
                  <a:pt x="110362" y="68071"/>
                </a:lnTo>
                <a:lnTo>
                  <a:pt x="109432" y="52020"/>
                </a:lnTo>
                <a:lnTo>
                  <a:pt x="87233" y="9483"/>
                </a:lnTo>
                <a:lnTo>
                  <a:pt x="55372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308605" y="5316092"/>
            <a:ext cx="110489" cy="137795"/>
          </a:xfrm>
          <a:custGeom>
            <a:avLst/>
            <a:gdLst/>
            <a:ahLst/>
            <a:cxnLst/>
            <a:rect l="l" t="t" r="r" b="b"/>
            <a:pathLst>
              <a:path w="110489" h="137795">
                <a:moveTo>
                  <a:pt x="55371" y="0"/>
                </a:moveTo>
                <a:lnTo>
                  <a:pt x="15239" y="17144"/>
                </a:lnTo>
                <a:lnTo>
                  <a:pt x="952" y="52542"/>
                </a:lnTo>
                <a:lnTo>
                  <a:pt x="0" y="68706"/>
                </a:lnTo>
                <a:lnTo>
                  <a:pt x="976" y="84617"/>
                </a:lnTo>
                <a:lnTo>
                  <a:pt x="15620" y="120014"/>
                </a:lnTo>
                <a:lnTo>
                  <a:pt x="55371" y="137540"/>
                </a:lnTo>
                <a:lnTo>
                  <a:pt x="66903" y="136465"/>
                </a:lnTo>
                <a:lnTo>
                  <a:pt x="101736" y="110398"/>
                </a:lnTo>
                <a:lnTo>
                  <a:pt x="110362" y="68071"/>
                </a:lnTo>
                <a:lnTo>
                  <a:pt x="109432" y="52020"/>
                </a:lnTo>
                <a:lnTo>
                  <a:pt x="87233" y="9483"/>
                </a:lnTo>
                <a:lnTo>
                  <a:pt x="55371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938904" y="5286755"/>
            <a:ext cx="140970" cy="198120"/>
          </a:xfrm>
          <a:custGeom>
            <a:avLst/>
            <a:gdLst/>
            <a:ahLst/>
            <a:cxnLst/>
            <a:rect l="l" t="t" r="r" b="b"/>
            <a:pathLst>
              <a:path w="140970" h="198120">
                <a:moveTo>
                  <a:pt x="0" y="0"/>
                </a:moveTo>
                <a:lnTo>
                  <a:pt x="40386" y="0"/>
                </a:lnTo>
                <a:lnTo>
                  <a:pt x="40386" y="164338"/>
                </a:lnTo>
                <a:lnTo>
                  <a:pt x="140589" y="164338"/>
                </a:lnTo>
                <a:lnTo>
                  <a:pt x="140589" y="197993"/>
                </a:lnTo>
                <a:lnTo>
                  <a:pt x="0" y="1979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768216" y="5286755"/>
            <a:ext cx="140970" cy="198120"/>
          </a:xfrm>
          <a:custGeom>
            <a:avLst/>
            <a:gdLst/>
            <a:ahLst/>
            <a:cxnLst/>
            <a:rect l="l" t="t" r="r" b="b"/>
            <a:pathLst>
              <a:path w="140970" h="198120">
                <a:moveTo>
                  <a:pt x="0" y="0"/>
                </a:moveTo>
                <a:lnTo>
                  <a:pt x="40386" y="0"/>
                </a:lnTo>
                <a:lnTo>
                  <a:pt x="40386" y="164338"/>
                </a:lnTo>
                <a:lnTo>
                  <a:pt x="140588" y="164338"/>
                </a:lnTo>
                <a:lnTo>
                  <a:pt x="140588" y="197993"/>
                </a:lnTo>
                <a:lnTo>
                  <a:pt x="0" y="1979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655936" y="5285104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5" h="200025">
                <a:moveTo>
                  <a:pt x="0" y="0"/>
                </a:moveTo>
                <a:lnTo>
                  <a:pt x="147955" y="0"/>
                </a:lnTo>
                <a:lnTo>
                  <a:pt x="147955" y="33782"/>
                </a:lnTo>
                <a:lnTo>
                  <a:pt x="40259" y="33782"/>
                </a:lnTo>
                <a:lnTo>
                  <a:pt x="40259" y="77978"/>
                </a:lnTo>
                <a:lnTo>
                  <a:pt x="140462" y="77978"/>
                </a:lnTo>
                <a:lnTo>
                  <a:pt x="140462" y="111633"/>
                </a:lnTo>
                <a:lnTo>
                  <a:pt x="40259" y="111633"/>
                </a:lnTo>
                <a:lnTo>
                  <a:pt x="40259" y="165989"/>
                </a:lnTo>
                <a:lnTo>
                  <a:pt x="151765" y="165989"/>
                </a:lnTo>
                <a:lnTo>
                  <a:pt x="151765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454642" y="5285104"/>
            <a:ext cx="167640" cy="200025"/>
          </a:xfrm>
          <a:custGeom>
            <a:avLst/>
            <a:gdLst/>
            <a:ahLst/>
            <a:cxnLst/>
            <a:rect l="l" t="t" r="r" b="b"/>
            <a:pathLst>
              <a:path w="167640" h="200025">
                <a:moveTo>
                  <a:pt x="0" y="0"/>
                </a:moveTo>
                <a:lnTo>
                  <a:pt x="73659" y="0"/>
                </a:lnTo>
                <a:lnTo>
                  <a:pt x="85379" y="238"/>
                </a:lnTo>
                <a:lnTo>
                  <a:pt x="127920" y="10953"/>
                </a:lnTo>
                <a:lnTo>
                  <a:pt x="157162" y="45315"/>
                </a:lnTo>
                <a:lnTo>
                  <a:pt x="166961" y="88219"/>
                </a:lnTo>
                <a:lnTo>
                  <a:pt x="167385" y="101727"/>
                </a:lnTo>
                <a:lnTo>
                  <a:pt x="167003" y="113605"/>
                </a:lnTo>
                <a:lnTo>
                  <a:pt x="157043" y="154555"/>
                </a:lnTo>
                <a:lnTo>
                  <a:pt x="127523" y="188483"/>
                </a:lnTo>
                <a:lnTo>
                  <a:pt x="86413" y="199362"/>
                </a:lnTo>
                <a:lnTo>
                  <a:pt x="75818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9233281" y="5285104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59" h="200025">
                <a:moveTo>
                  <a:pt x="77724" y="0"/>
                </a:moveTo>
                <a:lnTo>
                  <a:pt x="120396" y="0"/>
                </a:lnTo>
                <a:lnTo>
                  <a:pt x="200278" y="199644"/>
                </a:lnTo>
                <a:lnTo>
                  <a:pt x="156464" y="199644"/>
                </a:lnTo>
                <a:lnTo>
                  <a:pt x="139065" y="154305"/>
                </a:lnTo>
                <a:lnTo>
                  <a:pt x="59309" y="154305"/>
                </a:lnTo>
                <a:lnTo>
                  <a:pt x="42799" y="199644"/>
                </a:lnTo>
                <a:lnTo>
                  <a:pt x="0" y="199644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9052559" y="5285104"/>
            <a:ext cx="179705" cy="200025"/>
          </a:xfrm>
          <a:custGeom>
            <a:avLst/>
            <a:gdLst/>
            <a:ahLst/>
            <a:cxnLst/>
            <a:rect l="l" t="t" r="r" b="b"/>
            <a:pathLst>
              <a:path w="179704" h="200025">
                <a:moveTo>
                  <a:pt x="0" y="0"/>
                </a:moveTo>
                <a:lnTo>
                  <a:pt x="84836" y="0"/>
                </a:lnTo>
                <a:lnTo>
                  <a:pt x="99742" y="333"/>
                </a:lnTo>
                <a:lnTo>
                  <a:pt x="138199" y="8526"/>
                </a:lnTo>
                <a:lnTo>
                  <a:pt x="161131" y="39195"/>
                </a:lnTo>
                <a:lnTo>
                  <a:pt x="163322" y="55880"/>
                </a:lnTo>
                <a:lnTo>
                  <a:pt x="162490" y="66641"/>
                </a:lnTo>
                <a:lnTo>
                  <a:pt x="142656" y="99683"/>
                </a:lnTo>
                <a:lnTo>
                  <a:pt x="110617" y="111506"/>
                </a:lnTo>
                <a:lnTo>
                  <a:pt x="116830" y="115411"/>
                </a:lnTo>
                <a:lnTo>
                  <a:pt x="148262" y="149915"/>
                </a:lnTo>
                <a:lnTo>
                  <a:pt x="179450" y="199644"/>
                </a:lnTo>
                <a:lnTo>
                  <a:pt x="131318" y="199644"/>
                </a:lnTo>
                <a:lnTo>
                  <a:pt x="102108" y="156210"/>
                </a:lnTo>
                <a:lnTo>
                  <a:pt x="94990" y="145587"/>
                </a:lnTo>
                <a:lnTo>
                  <a:pt x="89074" y="137144"/>
                </a:lnTo>
                <a:lnTo>
                  <a:pt x="68707" y="118491"/>
                </a:lnTo>
                <a:lnTo>
                  <a:pt x="64516" y="116967"/>
                </a:lnTo>
                <a:lnTo>
                  <a:pt x="57785" y="116205"/>
                </a:lnTo>
                <a:lnTo>
                  <a:pt x="48514" y="116205"/>
                </a:lnTo>
                <a:lnTo>
                  <a:pt x="40259" y="116205"/>
                </a:lnTo>
                <a:lnTo>
                  <a:pt x="40259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830944" y="5285104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59" h="200025">
                <a:moveTo>
                  <a:pt x="77724" y="0"/>
                </a:moveTo>
                <a:lnTo>
                  <a:pt x="120396" y="0"/>
                </a:lnTo>
                <a:lnTo>
                  <a:pt x="200278" y="199644"/>
                </a:lnTo>
                <a:lnTo>
                  <a:pt x="156463" y="199644"/>
                </a:lnTo>
                <a:lnTo>
                  <a:pt x="139064" y="154305"/>
                </a:lnTo>
                <a:lnTo>
                  <a:pt x="59308" y="154305"/>
                </a:lnTo>
                <a:lnTo>
                  <a:pt x="42799" y="199644"/>
                </a:lnTo>
                <a:lnTo>
                  <a:pt x="0" y="199644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619108" y="5285104"/>
            <a:ext cx="193040" cy="200025"/>
          </a:xfrm>
          <a:custGeom>
            <a:avLst/>
            <a:gdLst/>
            <a:ahLst/>
            <a:cxnLst/>
            <a:rect l="l" t="t" r="r" b="b"/>
            <a:pathLst>
              <a:path w="193040" h="200025">
                <a:moveTo>
                  <a:pt x="0" y="0"/>
                </a:moveTo>
                <a:lnTo>
                  <a:pt x="60325" y="0"/>
                </a:lnTo>
                <a:lnTo>
                  <a:pt x="96520" y="136144"/>
                </a:lnTo>
                <a:lnTo>
                  <a:pt x="132334" y="0"/>
                </a:lnTo>
                <a:lnTo>
                  <a:pt x="192786" y="0"/>
                </a:lnTo>
                <a:lnTo>
                  <a:pt x="192786" y="199644"/>
                </a:lnTo>
                <a:lnTo>
                  <a:pt x="155321" y="199644"/>
                </a:lnTo>
                <a:lnTo>
                  <a:pt x="155321" y="42418"/>
                </a:lnTo>
                <a:lnTo>
                  <a:pt x="115697" y="199644"/>
                </a:lnTo>
                <a:lnTo>
                  <a:pt x="76835" y="199644"/>
                </a:lnTo>
                <a:lnTo>
                  <a:pt x="37338" y="42418"/>
                </a:lnTo>
                <a:lnTo>
                  <a:pt x="37338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398129" y="5285104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59" h="200025">
                <a:moveTo>
                  <a:pt x="77724" y="0"/>
                </a:moveTo>
                <a:lnTo>
                  <a:pt x="120396" y="0"/>
                </a:lnTo>
                <a:lnTo>
                  <a:pt x="200278" y="199644"/>
                </a:lnTo>
                <a:lnTo>
                  <a:pt x="156464" y="199644"/>
                </a:lnTo>
                <a:lnTo>
                  <a:pt x="139065" y="154305"/>
                </a:lnTo>
                <a:lnTo>
                  <a:pt x="59309" y="154305"/>
                </a:lnTo>
                <a:lnTo>
                  <a:pt x="42799" y="199644"/>
                </a:lnTo>
                <a:lnTo>
                  <a:pt x="0" y="199644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934197" y="5280533"/>
            <a:ext cx="167513" cy="2087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732394" y="5280533"/>
            <a:ext cx="168275" cy="21208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270877" y="5285104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5" h="200025">
                <a:moveTo>
                  <a:pt x="0" y="0"/>
                </a:moveTo>
                <a:lnTo>
                  <a:pt x="147954" y="0"/>
                </a:lnTo>
                <a:lnTo>
                  <a:pt x="147954" y="33782"/>
                </a:lnTo>
                <a:lnTo>
                  <a:pt x="40258" y="33782"/>
                </a:lnTo>
                <a:lnTo>
                  <a:pt x="40258" y="77978"/>
                </a:lnTo>
                <a:lnTo>
                  <a:pt x="140462" y="77978"/>
                </a:lnTo>
                <a:lnTo>
                  <a:pt x="140462" y="111633"/>
                </a:lnTo>
                <a:lnTo>
                  <a:pt x="40258" y="111633"/>
                </a:lnTo>
                <a:lnTo>
                  <a:pt x="40258" y="165989"/>
                </a:lnTo>
                <a:lnTo>
                  <a:pt x="151765" y="165989"/>
                </a:lnTo>
                <a:lnTo>
                  <a:pt x="151765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064502" y="5285104"/>
            <a:ext cx="186055" cy="200025"/>
          </a:xfrm>
          <a:custGeom>
            <a:avLst/>
            <a:gdLst/>
            <a:ahLst/>
            <a:cxnLst/>
            <a:rect l="l" t="t" r="r" b="b"/>
            <a:pathLst>
              <a:path w="186054" h="200025">
                <a:moveTo>
                  <a:pt x="0" y="0"/>
                </a:moveTo>
                <a:lnTo>
                  <a:pt x="43688" y="0"/>
                </a:lnTo>
                <a:lnTo>
                  <a:pt x="94233" y="147701"/>
                </a:lnTo>
                <a:lnTo>
                  <a:pt x="143128" y="0"/>
                </a:lnTo>
                <a:lnTo>
                  <a:pt x="185927" y="0"/>
                </a:lnTo>
                <a:lnTo>
                  <a:pt x="114426" y="199644"/>
                </a:lnTo>
                <a:lnTo>
                  <a:pt x="71374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884796" y="5285104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59" h="200025">
                <a:moveTo>
                  <a:pt x="77724" y="0"/>
                </a:moveTo>
                <a:lnTo>
                  <a:pt x="120396" y="0"/>
                </a:lnTo>
                <a:lnTo>
                  <a:pt x="200278" y="199644"/>
                </a:lnTo>
                <a:lnTo>
                  <a:pt x="156463" y="199644"/>
                </a:lnTo>
                <a:lnTo>
                  <a:pt x="139064" y="154305"/>
                </a:lnTo>
                <a:lnTo>
                  <a:pt x="59308" y="154305"/>
                </a:lnTo>
                <a:lnTo>
                  <a:pt x="42799" y="199644"/>
                </a:lnTo>
                <a:lnTo>
                  <a:pt x="0" y="199644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444615" y="5280533"/>
            <a:ext cx="375920" cy="21208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263513" y="5285104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2"/>
                </a:lnTo>
                <a:lnTo>
                  <a:pt x="40259" y="33782"/>
                </a:lnTo>
                <a:lnTo>
                  <a:pt x="40259" y="77978"/>
                </a:lnTo>
                <a:lnTo>
                  <a:pt x="140462" y="77978"/>
                </a:lnTo>
                <a:lnTo>
                  <a:pt x="140462" y="111633"/>
                </a:lnTo>
                <a:lnTo>
                  <a:pt x="40259" y="111633"/>
                </a:lnTo>
                <a:lnTo>
                  <a:pt x="40259" y="165989"/>
                </a:lnTo>
                <a:lnTo>
                  <a:pt x="151764" y="165989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062217" y="5285104"/>
            <a:ext cx="167640" cy="200025"/>
          </a:xfrm>
          <a:custGeom>
            <a:avLst/>
            <a:gdLst/>
            <a:ahLst/>
            <a:cxnLst/>
            <a:rect l="l" t="t" r="r" b="b"/>
            <a:pathLst>
              <a:path w="167639" h="200025">
                <a:moveTo>
                  <a:pt x="0" y="0"/>
                </a:moveTo>
                <a:lnTo>
                  <a:pt x="73660" y="0"/>
                </a:lnTo>
                <a:lnTo>
                  <a:pt x="85379" y="238"/>
                </a:lnTo>
                <a:lnTo>
                  <a:pt x="127920" y="10953"/>
                </a:lnTo>
                <a:lnTo>
                  <a:pt x="157162" y="45315"/>
                </a:lnTo>
                <a:lnTo>
                  <a:pt x="166961" y="88219"/>
                </a:lnTo>
                <a:lnTo>
                  <a:pt x="167386" y="101727"/>
                </a:lnTo>
                <a:lnTo>
                  <a:pt x="167003" y="113605"/>
                </a:lnTo>
                <a:lnTo>
                  <a:pt x="157043" y="154555"/>
                </a:lnTo>
                <a:lnTo>
                  <a:pt x="127523" y="188483"/>
                </a:lnTo>
                <a:lnTo>
                  <a:pt x="86413" y="199362"/>
                </a:lnTo>
                <a:lnTo>
                  <a:pt x="75819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773801" y="5285104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60" h="200025">
                <a:moveTo>
                  <a:pt x="77724" y="0"/>
                </a:moveTo>
                <a:lnTo>
                  <a:pt x="120396" y="0"/>
                </a:lnTo>
                <a:lnTo>
                  <a:pt x="200278" y="199644"/>
                </a:lnTo>
                <a:lnTo>
                  <a:pt x="156463" y="199644"/>
                </a:lnTo>
                <a:lnTo>
                  <a:pt x="139064" y="154305"/>
                </a:lnTo>
                <a:lnTo>
                  <a:pt x="59309" y="154305"/>
                </a:lnTo>
                <a:lnTo>
                  <a:pt x="42799" y="199644"/>
                </a:lnTo>
                <a:lnTo>
                  <a:pt x="0" y="199644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347970" y="5280533"/>
            <a:ext cx="354330" cy="20878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66233" y="5285104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2"/>
                </a:lnTo>
                <a:lnTo>
                  <a:pt x="40258" y="33782"/>
                </a:lnTo>
                <a:lnTo>
                  <a:pt x="40258" y="77978"/>
                </a:lnTo>
                <a:lnTo>
                  <a:pt x="140462" y="77978"/>
                </a:lnTo>
                <a:lnTo>
                  <a:pt x="140462" y="111633"/>
                </a:lnTo>
                <a:lnTo>
                  <a:pt x="40258" y="111633"/>
                </a:lnTo>
                <a:lnTo>
                  <a:pt x="40258" y="165989"/>
                </a:lnTo>
                <a:lnTo>
                  <a:pt x="151764" y="165989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959858" y="5285104"/>
            <a:ext cx="186055" cy="200025"/>
          </a:xfrm>
          <a:custGeom>
            <a:avLst/>
            <a:gdLst/>
            <a:ahLst/>
            <a:cxnLst/>
            <a:rect l="l" t="t" r="r" b="b"/>
            <a:pathLst>
              <a:path w="186054" h="200025">
                <a:moveTo>
                  <a:pt x="0" y="0"/>
                </a:moveTo>
                <a:lnTo>
                  <a:pt x="43687" y="0"/>
                </a:lnTo>
                <a:lnTo>
                  <a:pt x="94233" y="147701"/>
                </a:lnTo>
                <a:lnTo>
                  <a:pt x="143128" y="0"/>
                </a:lnTo>
                <a:lnTo>
                  <a:pt x="185927" y="0"/>
                </a:lnTo>
                <a:lnTo>
                  <a:pt x="114426" y="199644"/>
                </a:lnTo>
                <a:lnTo>
                  <a:pt x="71374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778883" y="5285104"/>
            <a:ext cx="159385" cy="203200"/>
          </a:xfrm>
          <a:custGeom>
            <a:avLst/>
            <a:gdLst/>
            <a:ahLst/>
            <a:cxnLst/>
            <a:rect l="l" t="t" r="r" b="b"/>
            <a:pathLst>
              <a:path w="159385" h="203200">
                <a:moveTo>
                  <a:pt x="0" y="0"/>
                </a:moveTo>
                <a:lnTo>
                  <a:pt x="40258" y="0"/>
                </a:lnTo>
                <a:lnTo>
                  <a:pt x="40258" y="108077"/>
                </a:lnTo>
                <a:lnTo>
                  <a:pt x="40354" y="119814"/>
                </a:lnTo>
                <a:lnTo>
                  <a:pt x="54101" y="161163"/>
                </a:lnTo>
                <a:lnTo>
                  <a:pt x="80771" y="168529"/>
                </a:lnTo>
                <a:lnTo>
                  <a:pt x="88818" y="168098"/>
                </a:lnTo>
                <a:lnTo>
                  <a:pt x="117854" y="138366"/>
                </a:lnTo>
                <a:lnTo>
                  <a:pt x="118871" y="110363"/>
                </a:lnTo>
                <a:lnTo>
                  <a:pt x="118871" y="0"/>
                </a:lnTo>
                <a:lnTo>
                  <a:pt x="159130" y="0"/>
                </a:lnTo>
                <a:lnTo>
                  <a:pt x="159130" y="104775"/>
                </a:lnTo>
                <a:lnTo>
                  <a:pt x="158938" y="121445"/>
                </a:lnTo>
                <a:lnTo>
                  <a:pt x="153927" y="162718"/>
                </a:lnTo>
                <a:lnTo>
                  <a:pt x="127353" y="193669"/>
                </a:lnTo>
                <a:lnTo>
                  <a:pt x="81914" y="202946"/>
                </a:lnTo>
                <a:lnTo>
                  <a:pt x="68486" y="202539"/>
                </a:lnTo>
                <a:lnTo>
                  <a:pt x="31581" y="192841"/>
                </a:lnTo>
                <a:lnTo>
                  <a:pt x="5714" y="164846"/>
                </a:lnTo>
                <a:lnTo>
                  <a:pt x="240" y="122166"/>
                </a:lnTo>
                <a:lnTo>
                  <a:pt x="0" y="10642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108577" y="5285104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5" y="0"/>
                </a:lnTo>
                <a:lnTo>
                  <a:pt x="147955" y="33782"/>
                </a:lnTo>
                <a:lnTo>
                  <a:pt x="40259" y="33782"/>
                </a:lnTo>
                <a:lnTo>
                  <a:pt x="40259" y="77978"/>
                </a:lnTo>
                <a:lnTo>
                  <a:pt x="140462" y="77978"/>
                </a:lnTo>
                <a:lnTo>
                  <a:pt x="140462" y="111633"/>
                </a:lnTo>
                <a:lnTo>
                  <a:pt x="40259" y="111633"/>
                </a:lnTo>
                <a:lnTo>
                  <a:pt x="40259" y="165989"/>
                </a:lnTo>
                <a:lnTo>
                  <a:pt x="151764" y="165989"/>
                </a:lnTo>
                <a:lnTo>
                  <a:pt x="151764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688207" y="5285104"/>
            <a:ext cx="40640" cy="200025"/>
          </a:xfrm>
          <a:custGeom>
            <a:avLst/>
            <a:gdLst/>
            <a:ahLst/>
            <a:cxnLst/>
            <a:rect l="l" t="t" r="r" b="b"/>
            <a:pathLst>
              <a:path w="40639" h="200025">
                <a:moveTo>
                  <a:pt x="0" y="0"/>
                </a:moveTo>
                <a:lnTo>
                  <a:pt x="40385" y="0"/>
                </a:lnTo>
                <a:lnTo>
                  <a:pt x="40385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467989" y="5285104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60" h="200025">
                <a:moveTo>
                  <a:pt x="77724" y="0"/>
                </a:moveTo>
                <a:lnTo>
                  <a:pt x="120396" y="0"/>
                </a:lnTo>
                <a:lnTo>
                  <a:pt x="200278" y="199644"/>
                </a:lnTo>
                <a:lnTo>
                  <a:pt x="156463" y="199644"/>
                </a:lnTo>
                <a:lnTo>
                  <a:pt x="139064" y="154305"/>
                </a:lnTo>
                <a:lnTo>
                  <a:pt x="59309" y="154305"/>
                </a:lnTo>
                <a:lnTo>
                  <a:pt x="42799" y="199644"/>
                </a:lnTo>
                <a:lnTo>
                  <a:pt x="0" y="199644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303270" y="5285104"/>
            <a:ext cx="186055" cy="200025"/>
          </a:xfrm>
          <a:custGeom>
            <a:avLst/>
            <a:gdLst/>
            <a:ahLst/>
            <a:cxnLst/>
            <a:rect l="l" t="t" r="r" b="b"/>
            <a:pathLst>
              <a:path w="186054" h="200025">
                <a:moveTo>
                  <a:pt x="0" y="0"/>
                </a:moveTo>
                <a:lnTo>
                  <a:pt x="43687" y="0"/>
                </a:lnTo>
                <a:lnTo>
                  <a:pt x="94233" y="147701"/>
                </a:lnTo>
                <a:lnTo>
                  <a:pt x="143128" y="0"/>
                </a:lnTo>
                <a:lnTo>
                  <a:pt x="185927" y="0"/>
                </a:lnTo>
                <a:lnTo>
                  <a:pt x="114426" y="199644"/>
                </a:lnTo>
                <a:lnTo>
                  <a:pt x="71374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123564" y="5285104"/>
            <a:ext cx="200660" cy="200025"/>
          </a:xfrm>
          <a:custGeom>
            <a:avLst/>
            <a:gdLst/>
            <a:ahLst/>
            <a:cxnLst/>
            <a:rect l="l" t="t" r="r" b="b"/>
            <a:pathLst>
              <a:path w="200660" h="200025">
                <a:moveTo>
                  <a:pt x="77724" y="0"/>
                </a:moveTo>
                <a:lnTo>
                  <a:pt x="120396" y="0"/>
                </a:lnTo>
                <a:lnTo>
                  <a:pt x="200279" y="199644"/>
                </a:lnTo>
                <a:lnTo>
                  <a:pt x="156463" y="199644"/>
                </a:lnTo>
                <a:lnTo>
                  <a:pt x="139064" y="154305"/>
                </a:lnTo>
                <a:lnTo>
                  <a:pt x="59309" y="154305"/>
                </a:lnTo>
                <a:lnTo>
                  <a:pt x="42799" y="199644"/>
                </a:lnTo>
                <a:lnTo>
                  <a:pt x="0" y="199644"/>
                </a:lnTo>
                <a:lnTo>
                  <a:pt x="77724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942844" y="5285104"/>
            <a:ext cx="179705" cy="200025"/>
          </a:xfrm>
          <a:custGeom>
            <a:avLst/>
            <a:gdLst/>
            <a:ahLst/>
            <a:cxnLst/>
            <a:rect l="l" t="t" r="r" b="b"/>
            <a:pathLst>
              <a:path w="179705" h="200025">
                <a:moveTo>
                  <a:pt x="0" y="0"/>
                </a:moveTo>
                <a:lnTo>
                  <a:pt x="84836" y="0"/>
                </a:lnTo>
                <a:lnTo>
                  <a:pt x="99742" y="333"/>
                </a:lnTo>
                <a:lnTo>
                  <a:pt x="138199" y="8526"/>
                </a:lnTo>
                <a:lnTo>
                  <a:pt x="161131" y="39195"/>
                </a:lnTo>
                <a:lnTo>
                  <a:pt x="163322" y="55880"/>
                </a:lnTo>
                <a:lnTo>
                  <a:pt x="162490" y="66641"/>
                </a:lnTo>
                <a:lnTo>
                  <a:pt x="142656" y="99683"/>
                </a:lnTo>
                <a:lnTo>
                  <a:pt x="110617" y="111506"/>
                </a:lnTo>
                <a:lnTo>
                  <a:pt x="116830" y="115411"/>
                </a:lnTo>
                <a:lnTo>
                  <a:pt x="148262" y="149915"/>
                </a:lnTo>
                <a:lnTo>
                  <a:pt x="179450" y="199644"/>
                </a:lnTo>
                <a:lnTo>
                  <a:pt x="131318" y="199644"/>
                </a:lnTo>
                <a:lnTo>
                  <a:pt x="102107" y="156210"/>
                </a:lnTo>
                <a:lnTo>
                  <a:pt x="94990" y="145587"/>
                </a:lnTo>
                <a:lnTo>
                  <a:pt x="89074" y="137144"/>
                </a:lnTo>
                <a:lnTo>
                  <a:pt x="68706" y="118491"/>
                </a:lnTo>
                <a:lnTo>
                  <a:pt x="64516" y="116967"/>
                </a:lnTo>
                <a:lnTo>
                  <a:pt x="57785" y="116205"/>
                </a:lnTo>
                <a:lnTo>
                  <a:pt x="48513" y="116205"/>
                </a:lnTo>
                <a:lnTo>
                  <a:pt x="40258" y="116205"/>
                </a:lnTo>
                <a:lnTo>
                  <a:pt x="40258" y="199644"/>
                </a:lnTo>
                <a:lnTo>
                  <a:pt x="0" y="1996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757677" y="5285104"/>
            <a:ext cx="158750" cy="200025"/>
          </a:xfrm>
          <a:custGeom>
            <a:avLst/>
            <a:gdLst/>
            <a:ahLst/>
            <a:cxnLst/>
            <a:rect l="l" t="t" r="r" b="b"/>
            <a:pathLst>
              <a:path w="158750" h="200025">
                <a:moveTo>
                  <a:pt x="0" y="0"/>
                </a:moveTo>
                <a:lnTo>
                  <a:pt x="158750" y="0"/>
                </a:lnTo>
                <a:lnTo>
                  <a:pt x="158750" y="33782"/>
                </a:lnTo>
                <a:lnTo>
                  <a:pt x="99568" y="33782"/>
                </a:lnTo>
                <a:lnTo>
                  <a:pt x="99568" y="199644"/>
                </a:lnTo>
                <a:lnTo>
                  <a:pt x="59309" y="199644"/>
                </a:lnTo>
                <a:lnTo>
                  <a:pt x="59309" y="33782"/>
                </a:lnTo>
                <a:lnTo>
                  <a:pt x="0" y="337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487422" y="5280533"/>
            <a:ext cx="167513" cy="2087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210168" y="5281676"/>
            <a:ext cx="173990" cy="206375"/>
          </a:xfrm>
          <a:custGeom>
            <a:avLst/>
            <a:gdLst/>
            <a:ahLst/>
            <a:cxnLst/>
            <a:rect l="l" t="t" r="r" b="b"/>
            <a:pathLst>
              <a:path w="173990" h="206375">
                <a:moveTo>
                  <a:pt x="93472" y="0"/>
                </a:moveTo>
                <a:lnTo>
                  <a:pt x="140620" y="12162"/>
                </a:lnTo>
                <a:lnTo>
                  <a:pt x="169517" y="47128"/>
                </a:lnTo>
                <a:lnTo>
                  <a:pt x="173354" y="58420"/>
                </a:lnTo>
                <a:lnTo>
                  <a:pt x="133476" y="67945"/>
                </a:lnTo>
                <a:lnTo>
                  <a:pt x="131210" y="60561"/>
                </a:lnTo>
                <a:lnTo>
                  <a:pt x="128016" y="54022"/>
                </a:lnTo>
                <a:lnTo>
                  <a:pt x="91439" y="34417"/>
                </a:lnTo>
                <a:lnTo>
                  <a:pt x="80839" y="35417"/>
                </a:lnTo>
                <a:lnTo>
                  <a:pt x="49297" y="59582"/>
                </a:lnTo>
                <a:lnTo>
                  <a:pt x="41528" y="101981"/>
                </a:lnTo>
                <a:lnTo>
                  <a:pt x="42384" y="119558"/>
                </a:lnTo>
                <a:lnTo>
                  <a:pt x="55117" y="155956"/>
                </a:lnTo>
                <a:lnTo>
                  <a:pt x="90550" y="171958"/>
                </a:lnTo>
                <a:lnTo>
                  <a:pt x="98341" y="171317"/>
                </a:lnTo>
                <a:lnTo>
                  <a:pt x="131917" y="139884"/>
                </a:lnTo>
                <a:lnTo>
                  <a:pt x="134874" y="129667"/>
                </a:lnTo>
                <a:lnTo>
                  <a:pt x="173862" y="141986"/>
                </a:lnTo>
                <a:lnTo>
                  <a:pt x="153735" y="181544"/>
                </a:lnTo>
                <a:lnTo>
                  <a:pt x="120284" y="202437"/>
                </a:lnTo>
                <a:lnTo>
                  <a:pt x="90931" y="206375"/>
                </a:lnTo>
                <a:lnTo>
                  <a:pt x="71981" y="204682"/>
                </a:lnTo>
                <a:lnTo>
                  <a:pt x="25653" y="179197"/>
                </a:lnTo>
                <a:lnTo>
                  <a:pt x="1597" y="127315"/>
                </a:lnTo>
                <a:lnTo>
                  <a:pt x="0" y="105029"/>
                </a:lnTo>
                <a:lnTo>
                  <a:pt x="1617" y="81476"/>
                </a:lnTo>
                <a:lnTo>
                  <a:pt x="14519" y="42753"/>
                </a:lnTo>
                <a:lnTo>
                  <a:pt x="55578" y="6873"/>
                </a:lnTo>
                <a:lnTo>
                  <a:pt x="73519" y="1716"/>
                </a:lnTo>
                <a:lnTo>
                  <a:pt x="9347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449693" y="5281676"/>
            <a:ext cx="173990" cy="206375"/>
          </a:xfrm>
          <a:custGeom>
            <a:avLst/>
            <a:gdLst/>
            <a:ahLst/>
            <a:cxnLst/>
            <a:rect l="l" t="t" r="r" b="b"/>
            <a:pathLst>
              <a:path w="173990" h="206375">
                <a:moveTo>
                  <a:pt x="93472" y="0"/>
                </a:moveTo>
                <a:lnTo>
                  <a:pt x="140620" y="12162"/>
                </a:lnTo>
                <a:lnTo>
                  <a:pt x="169517" y="47128"/>
                </a:lnTo>
                <a:lnTo>
                  <a:pt x="173354" y="58420"/>
                </a:lnTo>
                <a:lnTo>
                  <a:pt x="133476" y="67945"/>
                </a:lnTo>
                <a:lnTo>
                  <a:pt x="131210" y="60561"/>
                </a:lnTo>
                <a:lnTo>
                  <a:pt x="128015" y="54022"/>
                </a:lnTo>
                <a:lnTo>
                  <a:pt x="91439" y="34417"/>
                </a:lnTo>
                <a:lnTo>
                  <a:pt x="80839" y="35417"/>
                </a:lnTo>
                <a:lnTo>
                  <a:pt x="49297" y="59582"/>
                </a:lnTo>
                <a:lnTo>
                  <a:pt x="41528" y="101981"/>
                </a:lnTo>
                <a:lnTo>
                  <a:pt x="42384" y="119558"/>
                </a:lnTo>
                <a:lnTo>
                  <a:pt x="55117" y="155956"/>
                </a:lnTo>
                <a:lnTo>
                  <a:pt x="90550" y="171958"/>
                </a:lnTo>
                <a:lnTo>
                  <a:pt x="98341" y="171317"/>
                </a:lnTo>
                <a:lnTo>
                  <a:pt x="131917" y="139884"/>
                </a:lnTo>
                <a:lnTo>
                  <a:pt x="134874" y="129667"/>
                </a:lnTo>
                <a:lnTo>
                  <a:pt x="173862" y="141986"/>
                </a:lnTo>
                <a:lnTo>
                  <a:pt x="153735" y="181544"/>
                </a:lnTo>
                <a:lnTo>
                  <a:pt x="120284" y="202437"/>
                </a:lnTo>
                <a:lnTo>
                  <a:pt x="90931" y="206375"/>
                </a:lnTo>
                <a:lnTo>
                  <a:pt x="71981" y="204682"/>
                </a:lnTo>
                <a:lnTo>
                  <a:pt x="25653" y="179197"/>
                </a:lnTo>
                <a:lnTo>
                  <a:pt x="1597" y="127315"/>
                </a:lnTo>
                <a:lnTo>
                  <a:pt x="0" y="105029"/>
                </a:lnTo>
                <a:lnTo>
                  <a:pt x="1617" y="81476"/>
                </a:lnTo>
                <a:lnTo>
                  <a:pt x="14519" y="42753"/>
                </a:lnTo>
                <a:lnTo>
                  <a:pt x="55578" y="6873"/>
                </a:lnTo>
                <a:lnTo>
                  <a:pt x="73519" y="1716"/>
                </a:lnTo>
                <a:lnTo>
                  <a:pt x="93472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554601" y="5281676"/>
            <a:ext cx="193675" cy="206375"/>
          </a:xfrm>
          <a:custGeom>
            <a:avLst/>
            <a:gdLst/>
            <a:ahLst/>
            <a:cxnLst/>
            <a:rect l="l" t="t" r="r" b="b"/>
            <a:pathLst>
              <a:path w="193675" h="206375">
                <a:moveTo>
                  <a:pt x="96520" y="0"/>
                </a:moveTo>
                <a:lnTo>
                  <a:pt x="136207" y="6842"/>
                </a:lnTo>
                <a:lnTo>
                  <a:pt x="178706" y="42354"/>
                </a:lnTo>
                <a:lnTo>
                  <a:pt x="191902" y="80454"/>
                </a:lnTo>
                <a:lnTo>
                  <a:pt x="193548" y="103505"/>
                </a:lnTo>
                <a:lnTo>
                  <a:pt x="191904" y="126366"/>
                </a:lnTo>
                <a:lnTo>
                  <a:pt x="178760" y="164137"/>
                </a:lnTo>
                <a:lnTo>
                  <a:pt x="136572" y="199580"/>
                </a:lnTo>
                <a:lnTo>
                  <a:pt x="97027" y="206375"/>
                </a:lnTo>
                <a:lnTo>
                  <a:pt x="75884" y="204682"/>
                </a:lnTo>
                <a:lnTo>
                  <a:pt x="26288" y="179197"/>
                </a:lnTo>
                <a:lnTo>
                  <a:pt x="1643" y="126940"/>
                </a:lnTo>
                <a:lnTo>
                  <a:pt x="0" y="104393"/>
                </a:lnTo>
                <a:lnTo>
                  <a:pt x="569" y="89771"/>
                </a:lnTo>
                <a:lnTo>
                  <a:pt x="12755" y="45785"/>
                </a:lnTo>
                <a:lnTo>
                  <a:pt x="40005" y="15319"/>
                </a:lnTo>
                <a:lnTo>
                  <a:pt x="84685" y="498"/>
                </a:lnTo>
                <a:lnTo>
                  <a:pt x="9652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366514" y="5281676"/>
            <a:ext cx="162560" cy="207010"/>
          </a:xfrm>
          <a:custGeom>
            <a:avLst/>
            <a:gdLst/>
            <a:ahLst/>
            <a:cxnLst/>
            <a:rect l="l" t="t" r="r" b="b"/>
            <a:pathLst>
              <a:path w="162560" h="207010">
                <a:moveTo>
                  <a:pt x="80137" y="0"/>
                </a:moveTo>
                <a:lnTo>
                  <a:pt x="126089" y="9269"/>
                </a:lnTo>
                <a:lnTo>
                  <a:pt x="155102" y="47406"/>
                </a:lnTo>
                <a:lnTo>
                  <a:pt x="156718" y="60452"/>
                </a:lnTo>
                <a:lnTo>
                  <a:pt x="116332" y="62230"/>
                </a:lnTo>
                <a:lnTo>
                  <a:pt x="114681" y="51943"/>
                </a:lnTo>
                <a:lnTo>
                  <a:pt x="110871" y="44577"/>
                </a:lnTo>
                <a:lnTo>
                  <a:pt x="79756" y="33401"/>
                </a:lnTo>
                <a:lnTo>
                  <a:pt x="71449" y="33833"/>
                </a:lnTo>
                <a:lnTo>
                  <a:pt x="45847" y="47752"/>
                </a:lnTo>
                <a:lnTo>
                  <a:pt x="45847" y="52959"/>
                </a:lnTo>
                <a:lnTo>
                  <a:pt x="45847" y="57658"/>
                </a:lnTo>
                <a:lnTo>
                  <a:pt x="88900" y="78359"/>
                </a:lnTo>
                <a:lnTo>
                  <a:pt x="102615" y="81907"/>
                </a:lnTo>
                <a:lnTo>
                  <a:pt x="139001" y="96885"/>
                </a:lnTo>
                <a:lnTo>
                  <a:pt x="161932" y="135782"/>
                </a:lnTo>
                <a:lnTo>
                  <a:pt x="162433" y="144907"/>
                </a:lnTo>
                <a:lnTo>
                  <a:pt x="161837" y="153338"/>
                </a:lnTo>
                <a:lnTo>
                  <a:pt x="141382" y="190055"/>
                </a:lnTo>
                <a:lnTo>
                  <a:pt x="94924" y="206049"/>
                </a:lnTo>
                <a:lnTo>
                  <a:pt x="82423" y="206502"/>
                </a:lnTo>
                <a:lnTo>
                  <a:pt x="64583" y="205426"/>
                </a:lnTo>
                <a:lnTo>
                  <a:pt x="24257" y="189103"/>
                </a:lnTo>
                <a:lnTo>
                  <a:pt x="3022" y="153812"/>
                </a:lnTo>
                <a:lnTo>
                  <a:pt x="0" y="138049"/>
                </a:lnTo>
                <a:lnTo>
                  <a:pt x="39243" y="134239"/>
                </a:lnTo>
                <a:lnTo>
                  <a:pt x="41503" y="143478"/>
                </a:lnTo>
                <a:lnTo>
                  <a:pt x="44656" y="151384"/>
                </a:lnTo>
                <a:lnTo>
                  <a:pt x="82803" y="172465"/>
                </a:lnTo>
                <a:lnTo>
                  <a:pt x="91995" y="171963"/>
                </a:lnTo>
                <a:lnTo>
                  <a:pt x="122047" y="152400"/>
                </a:lnTo>
                <a:lnTo>
                  <a:pt x="122047" y="145034"/>
                </a:lnTo>
                <a:lnTo>
                  <a:pt x="122047" y="140335"/>
                </a:lnTo>
                <a:lnTo>
                  <a:pt x="82571" y="118475"/>
                </a:lnTo>
                <a:lnTo>
                  <a:pt x="71120" y="115570"/>
                </a:lnTo>
                <a:lnTo>
                  <a:pt x="56139" y="111333"/>
                </a:lnTo>
                <a:lnTo>
                  <a:pt x="17633" y="87165"/>
                </a:lnTo>
                <a:lnTo>
                  <a:pt x="7238" y="55626"/>
                </a:lnTo>
                <a:lnTo>
                  <a:pt x="7784" y="48127"/>
                </a:lnTo>
                <a:lnTo>
                  <a:pt x="33198" y="10818"/>
                </a:lnTo>
                <a:lnTo>
                  <a:pt x="69040" y="430"/>
                </a:lnTo>
                <a:lnTo>
                  <a:pt x="80137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267076" y="5281676"/>
            <a:ext cx="193675" cy="206375"/>
          </a:xfrm>
          <a:custGeom>
            <a:avLst/>
            <a:gdLst/>
            <a:ahLst/>
            <a:cxnLst/>
            <a:rect l="l" t="t" r="r" b="b"/>
            <a:pathLst>
              <a:path w="193675" h="206375">
                <a:moveTo>
                  <a:pt x="96520" y="0"/>
                </a:moveTo>
                <a:lnTo>
                  <a:pt x="136207" y="6842"/>
                </a:lnTo>
                <a:lnTo>
                  <a:pt x="178706" y="42354"/>
                </a:lnTo>
                <a:lnTo>
                  <a:pt x="191902" y="80454"/>
                </a:lnTo>
                <a:lnTo>
                  <a:pt x="193548" y="103505"/>
                </a:lnTo>
                <a:lnTo>
                  <a:pt x="191904" y="126366"/>
                </a:lnTo>
                <a:lnTo>
                  <a:pt x="178760" y="164137"/>
                </a:lnTo>
                <a:lnTo>
                  <a:pt x="136572" y="199580"/>
                </a:lnTo>
                <a:lnTo>
                  <a:pt x="97028" y="206375"/>
                </a:lnTo>
                <a:lnTo>
                  <a:pt x="75884" y="204682"/>
                </a:lnTo>
                <a:lnTo>
                  <a:pt x="26289" y="179197"/>
                </a:lnTo>
                <a:lnTo>
                  <a:pt x="1643" y="126940"/>
                </a:lnTo>
                <a:lnTo>
                  <a:pt x="0" y="104393"/>
                </a:lnTo>
                <a:lnTo>
                  <a:pt x="569" y="89771"/>
                </a:lnTo>
                <a:lnTo>
                  <a:pt x="12755" y="45785"/>
                </a:lnTo>
                <a:lnTo>
                  <a:pt x="40005" y="15319"/>
                </a:lnTo>
                <a:lnTo>
                  <a:pt x="84685" y="498"/>
                </a:lnTo>
                <a:lnTo>
                  <a:pt x="9652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269489" y="5549900"/>
            <a:ext cx="1270889" cy="26170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408554" y="5665901"/>
            <a:ext cx="85725" cy="53975"/>
          </a:xfrm>
          <a:custGeom>
            <a:avLst/>
            <a:gdLst/>
            <a:ahLst/>
            <a:cxnLst/>
            <a:rect l="l" t="t" r="r" b="b"/>
            <a:pathLst>
              <a:path w="85725" h="53975">
                <a:moveTo>
                  <a:pt x="0" y="0"/>
                </a:moveTo>
                <a:lnTo>
                  <a:pt x="0" y="53378"/>
                </a:lnTo>
                <a:lnTo>
                  <a:pt x="37337" y="53378"/>
                </a:lnTo>
                <a:lnTo>
                  <a:pt x="75818" y="48412"/>
                </a:lnTo>
                <a:lnTo>
                  <a:pt x="79628" y="44183"/>
                </a:lnTo>
                <a:lnTo>
                  <a:pt x="83438" y="39966"/>
                </a:lnTo>
                <a:lnTo>
                  <a:pt x="85343" y="34315"/>
                </a:lnTo>
                <a:lnTo>
                  <a:pt x="85343" y="27241"/>
                </a:lnTo>
                <a:lnTo>
                  <a:pt x="85343" y="21247"/>
                </a:lnTo>
                <a:lnTo>
                  <a:pt x="83819" y="16154"/>
                </a:lnTo>
                <a:lnTo>
                  <a:pt x="80899" y="11988"/>
                </a:lnTo>
                <a:lnTo>
                  <a:pt x="77977" y="7810"/>
                </a:lnTo>
                <a:lnTo>
                  <a:pt x="32638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408554" y="5586476"/>
            <a:ext cx="78105" cy="46355"/>
          </a:xfrm>
          <a:custGeom>
            <a:avLst/>
            <a:gdLst/>
            <a:ahLst/>
            <a:cxnLst/>
            <a:rect l="l" t="t" r="r" b="b"/>
            <a:pathLst>
              <a:path w="78105" h="46354">
                <a:moveTo>
                  <a:pt x="0" y="0"/>
                </a:moveTo>
                <a:lnTo>
                  <a:pt x="0" y="46202"/>
                </a:lnTo>
                <a:lnTo>
                  <a:pt x="26415" y="46202"/>
                </a:lnTo>
                <a:lnTo>
                  <a:pt x="68071" y="42316"/>
                </a:lnTo>
                <a:lnTo>
                  <a:pt x="72008" y="38366"/>
                </a:lnTo>
                <a:lnTo>
                  <a:pt x="75945" y="34417"/>
                </a:lnTo>
                <a:lnTo>
                  <a:pt x="77977" y="29222"/>
                </a:lnTo>
                <a:lnTo>
                  <a:pt x="77977" y="22771"/>
                </a:lnTo>
                <a:lnTo>
                  <a:pt x="77977" y="16598"/>
                </a:lnTo>
                <a:lnTo>
                  <a:pt x="76200" y="11582"/>
                </a:lnTo>
                <a:lnTo>
                  <a:pt x="72770" y="7734"/>
                </a:lnTo>
                <a:lnTo>
                  <a:pt x="69468" y="3873"/>
                </a:lnTo>
                <a:lnTo>
                  <a:pt x="23240" y="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877057" y="5579745"/>
            <a:ext cx="119507" cy="14669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296284" y="5553328"/>
            <a:ext cx="151765" cy="200025"/>
          </a:xfrm>
          <a:custGeom>
            <a:avLst/>
            <a:gdLst/>
            <a:ahLst/>
            <a:cxnLst/>
            <a:rect l="l" t="t" r="r" b="b"/>
            <a:pathLst>
              <a:path w="151764" h="200025">
                <a:moveTo>
                  <a:pt x="0" y="0"/>
                </a:moveTo>
                <a:lnTo>
                  <a:pt x="147954" y="0"/>
                </a:lnTo>
                <a:lnTo>
                  <a:pt x="147954" y="33782"/>
                </a:lnTo>
                <a:lnTo>
                  <a:pt x="40259" y="33782"/>
                </a:lnTo>
                <a:lnTo>
                  <a:pt x="40259" y="77978"/>
                </a:lnTo>
                <a:lnTo>
                  <a:pt x="140462" y="77978"/>
                </a:lnTo>
                <a:lnTo>
                  <a:pt x="140462" y="111620"/>
                </a:lnTo>
                <a:lnTo>
                  <a:pt x="40259" y="111620"/>
                </a:lnTo>
                <a:lnTo>
                  <a:pt x="40259" y="165950"/>
                </a:lnTo>
                <a:lnTo>
                  <a:pt x="151764" y="165950"/>
                </a:lnTo>
                <a:lnTo>
                  <a:pt x="151764" y="199593"/>
                </a:lnTo>
                <a:lnTo>
                  <a:pt x="0" y="1995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059557" y="5548757"/>
            <a:ext cx="201930" cy="20873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642870" y="5548757"/>
            <a:ext cx="167513" cy="20873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568067" y="5553328"/>
            <a:ext cx="40640" cy="200025"/>
          </a:xfrm>
          <a:custGeom>
            <a:avLst/>
            <a:gdLst/>
            <a:ahLst/>
            <a:cxnLst/>
            <a:rect l="l" t="t" r="r" b="b"/>
            <a:pathLst>
              <a:path w="40639" h="200025">
                <a:moveTo>
                  <a:pt x="0" y="0"/>
                </a:moveTo>
                <a:lnTo>
                  <a:pt x="40385" y="0"/>
                </a:lnTo>
                <a:lnTo>
                  <a:pt x="40385" y="199593"/>
                </a:lnTo>
                <a:lnTo>
                  <a:pt x="0" y="1995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368295" y="5553328"/>
            <a:ext cx="167640" cy="200025"/>
          </a:xfrm>
          <a:custGeom>
            <a:avLst/>
            <a:gdLst/>
            <a:ahLst/>
            <a:cxnLst/>
            <a:rect l="l" t="t" r="r" b="b"/>
            <a:pathLst>
              <a:path w="167639" h="200025">
                <a:moveTo>
                  <a:pt x="0" y="0"/>
                </a:moveTo>
                <a:lnTo>
                  <a:pt x="79756" y="0"/>
                </a:lnTo>
                <a:lnTo>
                  <a:pt x="90882" y="119"/>
                </a:lnTo>
                <a:lnTo>
                  <a:pt x="129793" y="5969"/>
                </a:lnTo>
                <a:lnTo>
                  <a:pt x="157480" y="41579"/>
                </a:lnTo>
                <a:lnTo>
                  <a:pt x="157480" y="50203"/>
                </a:lnTo>
                <a:lnTo>
                  <a:pt x="140969" y="86185"/>
                </a:lnTo>
                <a:lnTo>
                  <a:pt x="129412" y="93510"/>
                </a:lnTo>
                <a:lnTo>
                  <a:pt x="137959" y="96634"/>
                </a:lnTo>
                <a:lnTo>
                  <a:pt x="164798" y="125545"/>
                </a:lnTo>
                <a:lnTo>
                  <a:pt x="167259" y="141719"/>
                </a:lnTo>
                <a:lnTo>
                  <a:pt x="166856" y="148476"/>
                </a:lnTo>
                <a:lnTo>
                  <a:pt x="148800" y="184590"/>
                </a:lnTo>
                <a:lnTo>
                  <a:pt x="109753" y="198725"/>
                </a:lnTo>
                <a:lnTo>
                  <a:pt x="67945" y="199593"/>
                </a:lnTo>
                <a:lnTo>
                  <a:pt x="0" y="19959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471036" y="5549900"/>
            <a:ext cx="69850" cy="262255"/>
          </a:xfrm>
          <a:custGeom>
            <a:avLst/>
            <a:gdLst/>
            <a:ahLst/>
            <a:cxnLst/>
            <a:rect l="l" t="t" r="r" b="b"/>
            <a:pathLst>
              <a:path w="69850" h="262254">
                <a:moveTo>
                  <a:pt x="0" y="0"/>
                </a:moveTo>
                <a:lnTo>
                  <a:pt x="26035" y="0"/>
                </a:lnTo>
                <a:lnTo>
                  <a:pt x="35748" y="14873"/>
                </a:lnTo>
                <a:lnTo>
                  <a:pt x="57912" y="62077"/>
                </a:lnTo>
                <a:lnTo>
                  <a:pt x="68627" y="111837"/>
                </a:lnTo>
                <a:lnTo>
                  <a:pt x="69341" y="128663"/>
                </a:lnTo>
                <a:lnTo>
                  <a:pt x="68772" y="143149"/>
                </a:lnTo>
                <a:lnTo>
                  <a:pt x="60325" y="189674"/>
                </a:lnTo>
                <a:lnTo>
                  <a:pt x="46783" y="225934"/>
                </a:lnTo>
                <a:lnTo>
                  <a:pt x="26670" y="261708"/>
                </a:lnTo>
                <a:lnTo>
                  <a:pt x="253" y="261708"/>
                </a:lnTo>
                <a:lnTo>
                  <a:pt x="5468" y="250298"/>
                </a:lnTo>
                <a:lnTo>
                  <a:pt x="9874" y="240298"/>
                </a:lnTo>
                <a:lnTo>
                  <a:pt x="22738" y="202910"/>
                </a:lnTo>
                <a:lnTo>
                  <a:pt x="30607" y="162648"/>
                </a:lnTo>
                <a:lnTo>
                  <a:pt x="32512" y="131521"/>
                </a:lnTo>
                <a:lnTo>
                  <a:pt x="32083" y="115535"/>
                </a:lnTo>
                <a:lnTo>
                  <a:pt x="25653" y="70180"/>
                </a:lnTo>
                <a:lnTo>
                  <a:pt x="8598" y="1982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835529" y="5545328"/>
            <a:ext cx="202692" cy="21556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269489" y="5549900"/>
            <a:ext cx="69850" cy="262255"/>
          </a:xfrm>
          <a:custGeom>
            <a:avLst/>
            <a:gdLst/>
            <a:ahLst/>
            <a:cxnLst/>
            <a:rect l="l" t="t" r="r" b="b"/>
            <a:pathLst>
              <a:path w="69850" h="262254">
                <a:moveTo>
                  <a:pt x="43180" y="0"/>
                </a:moveTo>
                <a:lnTo>
                  <a:pt x="69342" y="0"/>
                </a:lnTo>
                <a:lnTo>
                  <a:pt x="60725" y="19825"/>
                </a:lnTo>
                <a:lnTo>
                  <a:pt x="53562" y="38142"/>
                </a:lnTo>
                <a:lnTo>
                  <a:pt x="40594" y="84865"/>
                </a:lnTo>
                <a:lnTo>
                  <a:pt x="36576" y="131521"/>
                </a:lnTo>
                <a:lnTo>
                  <a:pt x="36837" y="142760"/>
                </a:lnTo>
                <a:lnTo>
                  <a:pt x="43053" y="188848"/>
                </a:lnTo>
                <a:lnTo>
                  <a:pt x="55028" y="229519"/>
                </a:lnTo>
                <a:lnTo>
                  <a:pt x="68834" y="261708"/>
                </a:lnTo>
                <a:lnTo>
                  <a:pt x="42545" y="261708"/>
                </a:lnTo>
                <a:lnTo>
                  <a:pt x="16970" y="213143"/>
                </a:lnTo>
                <a:lnTo>
                  <a:pt x="2698" y="162982"/>
                </a:lnTo>
                <a:lnTo>
                  <a:pt x="0" y="130708"/>
                </a:lnTo>
                <a:lnTo>
                  <a:pt x="835" y="111294"/>
                </a:lnTo>
                <a:lnTo>
                  <a:pt x="13462" y="56222"/>
                </a:lnTo>
                <a:lnTo>
                  <a:pt x="34536" y="13165"/>
                </a:lnTo>
                <a:lnTo>
                  <a:pt x="43180" y="0"/>
                </a:lnTo>
                <a:close/>
              </a:path>
            </a:pathLst>
          </a:custGeom>
          <a:ln w="9143">
            <a:solidFill>
              <a:srgbClr val="B84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8066" y="2625090"/>
            <a:ext cx="84734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5235" marR="5080" indent="-1233170">
              <a:lnSpc>
                <a:spcPct val="100000"/>
              </a:lnSpc>
              <a:spcBef>
                <a:spcPts val="100"/>
              </a:spcBef>
            </a:pPr>
            <a:r>
              <a:rPr sz="4300" spc="5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5400" spc="5" dirty="0">
                <a:solidFill>
                  <a:srgbClr val="404040"/>
                </a:solidFill>
                <a:latin typeface="Arial"/>
                <a:cs typeface="Arial"/>
              </a:rPr>
              <a:t>Il </a:t>
            </a:r>
            <a:r>
              <a:rPr sz="5400" dirty="0">
                <a:solidFill>
                  <a:srgbClr val="404040"/>
                </a:solidFill>
                <a:latin typeface="Arial"/>
                <a:cs typeface="Arial"/>
              </a:rPr>
              <a:t>faut </a:t>
            </a:r>
            <a:r>
              <a:rPr sz="5400" spc="-5" dirty="0">
                <a:solidFill>
                  <a:srgbClr val="404040"/>
                </a:solidFill>
                <a:latin typeface="Arial"/>
                <a:cs typeface="Arial"/>
              </a:rPr>
              <a:t>appliquer les</a:t>
            </a:r>
            <a:r>
              <a:rPr sz="5400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404040"/>
                </a:solidFill>
                <a:latin typeface="Arial"/>
                <a:cs typeface="Arial"/>
              </a:rPr>
              <a:t>gestes  barrières à la</a:t>
            </a:r>
            <a:r>
              <a:rPr sz="5400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404040"/>
                </a:solidFill>
                <a:latin typeface="Arial"/>
                <a:cs typeface="Arial"/>
              </a:rPr>
              <a:t>piscine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116" y="6351025"/>
            <a:ext cx="12096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www.forez-est.fr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0846" y="613613"/>
            <a:ext cx="465963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latin typeface="Arial"/>
                <a:cs typeface="Arial"/>
              </a:rPr>
              <a:t>COVID</a:t>
            </a:r>
            <a:r>
              <a:rPr sz="8000" spc="-75" dirty="0">
                <a:latin typeface="Arial"/>
                <a:cs typeface="Arial"/>
              </a:rPr>
              <a:t> </a:t>
            </a:r>
            <a:r>
              <a:rPr sz="8000" dirty="0">
                <a:latin typeface="Arial"/>
                <a:cs typeface="Arial"/>
              </a:rPr>
              <a:t>19</a:t>
            </a:r>
            <a:endParaRPr sz="8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71032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5">
                <a:moveTo>
                  <a:pt x="0" y="886968"/>
                </a:moveTo>
                <a:lnTo>
                  <a:pt x="12192000" y="886968"/>
                </a:lnTo>
                <a:lnTo>
                  <a:pt x="12192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92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2864" y="6071615"/>
            <a:ext cx="1207007" cy="687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5384" y="649267"/>
            <a:ext cx="3588956" cy="4975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0116" y="6351025"/>
            <a:ext cx="12096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www.forez-est.fr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2016632"/>
            <a:ext cx="50374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5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550" spc="5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Nettoyer </a:t>
            </a:r>
            <a:r>
              <a:rPr sz="3200" dirty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matériel</a:t>
            </a:r>
            <a:r>
              <a:rPr sz="3200" spc="-2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Arial"/>
                <a:cs typeface="Arial"/>
              </a:rPr>
              <a:t>utilisé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6257" y="627633"/>
            <a:ext cx="58375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Consignes</a:t>
            </a:r>
            <a:r>
              <a:rPr sz="4400" spc="-7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particulières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6059" y="1653539"/>
            <a:ext cx="5055108" cy="3791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0116" y="6351025"/>
            <a:ext cx="12096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www.forez-est.fr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440" y="424688"/>
            <a:ext cx="56934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0" spc="5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2550" b="0" spc="5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3200" b="0" spc="-5" dirty="0">
                <a:solidFill>
                  <a:srgbClr val="404040"/>
                </a:solidFill>
                <a:latin typeface="Arial"/>
                <a:cs typeface="Arial"/>
              </a:rPr>
              <a:t>Attendre pour </a:t>
            </a:r>
            <a:r>
              <a:rPr sz="3200" b="0" dirty="0">
                <a:solidFill>
                  <a:srgbClr val="404040"/>
                </a:solidFill>
                <a:latin typeface="Arial"/>
                <a:cs typeface="Arial"/>
              </a:rPr>
              <a:t>sortir du</a:t>
            </a:r>
            <a:r>
              <a:rPr sz="3200" b="0" spc="-2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0" spc="-5" dirty="0">
                <a:solidFill>
                  <a:srgbClr val="404040"/>
                </a:solidFill>
                <a:latin typeface="Arial"/>
                <a:cs typeface="Arial"/>
              </a:rPr>
              <a:t>bassin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46803" y="1335024"/>
            <a:ext cx="5897880" cy="4422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116" y="6351025"/>
            <a:ext cx="12096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www.forez-est.fr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71032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5">
                <a:moveTo>
                  <a:pt x="0" y="886968"/>
                </a:moveTo>
                <a:lnTo>
                  <a:pt x="12192000" y="886968"/>
                </a:lnTo>
                <a:lnTo>
                  <a:pt x="12192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92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2864" y="6071615"/>
            <a:ext cx="1207007" cy="687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83233" y="1161897"/>
            <a:ext cx="9105900" cy="229108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sz="3500" spc="5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4400" b="1" spc="5" dirty="0">
                <a:solidFill>
                  <a:srgbClr val="FF6600"/>
                </a:solidFill>
                <a:latin typeface="Arial"/>
                <a:cs typeface="Arial"/>
              </a:rPr>
              <a:t>ON </a:t>
            </a:r>
            <a:r>
              <a:rPr sz="4400" b="1" dirty="0">
                <a:solidFill>
                  <a:srgbClr val="FF6600"/>
                </a:solidFill>
                <a:latin typeface="Arial"/>
                <a:cs typeface="Arial"/>
              </a:rPr>
              <a:t>SE MET EN</a:t>
            </a:r>
            <a:r>
              <a:rPr sz="4400" b="1" spc="-5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6600"/>
                </a:solidFill>
                <a:latin typeface="Arial"/>
                <a:cs typeface="Arial"/>
              </a:rPr>
              <a:t>TENUE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sz="3500" dirty="0">
                <a:solidFill>
                  <a:srgbClr val="90C225"/>
                </a:solidFill>
                <a:latin typeface="Wingdings 3"/>
                <a:cs typeface="Wingdings 3"/>
              </a:rPr>
              <a:t></a:t>
            </a:r>
            <a:r>
              <a:rPr sz="4400" b="1" dirty="0">
                <a:solidFill>
                  <a:srgbClr val="FF6600"/>
                </a:solidFill>
                <a:latin typeface="Arial"/>
                <a:cs typeface="Arial"/>
              </a:rPr>
              <a:t>SEUL LE MAILLOT DE BAIN</a:t>
            </a:r>
            <a:r>
              <a:rPr sz="4400" b="1" spc="-1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6600"/>
                </a:solidFill>
                <a:latin typeface="Arial"/>
                <a:cs typeface="Arial"/>
              </a:rPr>
              <a:t>EST</a:t>
            </a:r>
            <a:endParaRPr sz="4400">
              <a:latin typeface="Arial"/>
              <a:cs typeface="Arial"/>
            </a:endParaRPr>
          </a:p>
          <a:p>
            <a:pPr marL="3282950">
              <a:lnSpc>
                <a:spcPct val="100000"/>
              </a:lnSpc>
            </a:pPr>
            <a:r>
              <a:rPr sz="4400" b="1" spc="-10" dirty="0">
                <a:solidFill>
                  <a:srgbClr val="FF6600"/>
                </a:solidFill>
                <a:latin typeface="Arial"/>
                <a:cs typeface="Arial"/>
              </a:rPr>
              <a:t>AUTORISE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12480" y="2967227"/>
            <a:ext cx="2025396" cy="2685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0116" y="6351025"/>
            <a:ext cx="12096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www.forez-est.fr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71032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5">
                <a:moveTo>
                  <a:pt x="0" y="886968"/>
                </a:moveTo>
                <a:lnTo>
                  <a:pt x="12192000" y="886968"/>
                </a:lnTo>
                <a:lnTo>
                  <a:pt x="12192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92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2864" y="6071615"/>
            <a:ext cx="1207007" cy="687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5147" y="0"/>
            <a:ext cx="9144000" cy="5989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0116" y="6351025"/>
            <a:ext cx="12096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www.forez-est.fr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71032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5">
                <a:moveTo>
                  <a:pt x="0" y="886968"/>
                </a:moveTo>
                <a:lnTo>
                  <a:pt x="12192000" y="886968"/>
                </a:lnTo>
                <a:lnTo>
                  <a:pt x="12192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92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2864" y="6071615"/>
            <a:ext cx="1207007" cy="687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5251" y="0"/>
            <a:ext cx="9144000" cy="5967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0116" y="6351025"/>
            <a:ext cx="12096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www.forez-est.fr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71032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5">
                <a:moveTo>
                  <a:pt x="0" y="886968"/>
                </a:moveTo>
                <a:lnTo>
                  <a:pt x="12192000" y="886968"/>
                </a:lnTo>
                <a:lnTo>
                  <a:pt x="12192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92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2864" y="6071615"/>
            <a:ext cx="1207007" cy="687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5972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0116" y="6351025"/>
            <a:ext cx="12096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www.forez-est.fr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8613" y="2772232"/>
            <a:ext cx="68370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6600"/>
                </a:solidFill>
                <a:latin typeface="Arial"/>
                <a:cs typeface="Arial"/>
              </a:rPr>
              <a:t>ON </a:t>
            </a:r>
            <a:r>
              <a:rPr sz="4800" spc="-185" dirty="0">
                <a:solidFill>
                  <a:srgbClr val="FF6600"/>
                </a:solidFill>
                <a:latin typeface="Arial"/>
                <a:cs typeface="Arial"/>
              </a:rPr>
              <a:t>VA </a:t>
            </a:r>
            <a:r>
              <a:rPr sz="4800" dirty="0">
                <a:solidFill>
                  <a:srgbClr val="FF6600"/>
                </a:solidFill>
                <a:latin typeface="Arial"/>
                <a:cs typeface="Arial"/>
              </a:rPr>
              <a:t>AUX</a:t>
            </a:r>
            <a:r>
              <a:rPr sz="4800" spc="-23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4800" spc="-10" dirty="0">
                <a:solidFill>
                  <a:srgbClr val="FF6600"/>
                </a:solidFill>
                <a:latin typeface="Arial"/>
                <a:cs typeface="Arial"/>
              </a:rPr>
              <a:t>TOILETTES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6351025"/>
            <a:ext cx="12096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www.forez-est.fr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71032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5">
                <a:moveTo>
                  <a:pt x="0" y="886968"/>
                </a:moveTo>
                <a:lnTo>
                  <a:pt x="12192000" y="886968"/>
                </a:lnTo>
                <a:lnTo>
                  <a:pt x="12192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92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2864" y="6071615"/>
            <a:ext cx="1207007" cy="687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5011" y="0"/>
            <a:ext cx="5143499" cy="5955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0116" y="6351025"/>
            <a:ext cx="12096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www.forez-est.fr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71032"/>
            <a:ext cx="12192000" cy="887094"/>
          </a:xfrm>
          <a:custGeom>
            <a:avLst/>
            <a:gdLst/>
            <a:ahLst/>
            <a:cxnLst/>
            <a:rect l="l" t="t" r="r" b="b"/>
            <a:pathLst>
              <a:path w="12192000" h="887095">
                <a:moveTo>
                  <a:pt x="0" y="886968"/>
                </a:moveTo>
                <a:lnTo>
                  <a:pt x="12192000" y="886968"/>
                </a:lnTo>
                <a:lnTo>
                  <a:pt x="12192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92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2864" y="6071615"/>
            <a:ext cx="1207007" cy="687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5011" y="106679"/>
            <a:ext cx="4343399" cy="579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0116" y="6351025"/>
            <a:ext cx="12096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www.forez-est.fr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9D046AF1112C4AADF5293DE5B25211" ma:contentTypeVersion="16" ma:contentTypeDescription="Crée un document." ma:contentTypeScope="" ma:versionID="fc172ee35ddd62dab2ce58c57f8f39c8">
  <xsd:schema xmlns:xsd="http://www.w3.org/2001/XMLSchema" xmlns:xs="http://www.w3.org/2001/XMLSchema" xmlns:p="http://schemas.microsoft.com/office/2006/metadata/properties" xmlns:ns1="http://schemas.microsoft.com/sharepoint/v3" xmlns:ns3="f694dba5-3b29-437a-b36b-575214975e00" xmlns:ns4="56d0aaf0-f538-47df-b6cb-5ced9b98a7a3" targetNamespace="http://schemas.microsoft.com/office/2006/metadata/properties" ma:root="true" ma:fieldsID="065782033da15eecac2a3b1f207f0237" ns1:_="" ns3:_="" ns4:_="">
    <xsd:import namespace="http://schemas.microsoft.com/sharepoint/v3"/>
    <xsd:import namespace="f694dba5-3b29-437a-b36b-575214975e00"/>
    <xsd:import namespace="56d0aaf0-f538-47df-b6cb-5ced9b98a7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4dba5-3b29-437a-b36b-575214975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0aaf0-f538-47df-b6cb-5ced9b98a7a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13A639-53B8-4B56-B1FA-E212AE4F2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94dba5-3b29-437a-b36b-575214975e00"/>
    <ds:schemaRef ds:uri="56d0aaf0-f538-47df-b6cb-5ced9b98a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C90CE9-B026-430D-AC19-51EACE85B6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9F1BAB-473C-44FA-8127-0CCE41DA2C1E}">
  <ds:schemaRefs>
    <ds:schemaRef ds:uri="http://schemas.microsoft.com/office/2006/documentManagement/types"/>
    <ds:schemaRef ds:uri="http://purl.org/dc/dcmitype/"/>
    <ds:schemaRef ds:uri="56d0aaf0-f538-47df-b6cb-5ced9b98a7a3"/>
    <ds:schemaRef ds:uri="http://www.w3.org/XML/1998/namespace"/>
    <ds:schemaRef ds:uri="http://purl.org/dc/elements/1.1/"/>
    <ds:schemaRef ds:uri="http://purl.org/dc/terms/"/>
    <ds:schemaRef ds:uri="f694dba5-3b29-437a-b36b-575214975e00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173</Words>
  <Application>Microsoft Office PowerPoint</Application>
  <PresentationFormat>Grand écran</PresentationFormat>
  <Paragraphs>32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Wingdings 3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ON VA AUX TOILETTES</vt:lpstr>
      <vt:lpstr>Présentation PowerPoint</vt:lpstr>
      <vt:lpstr>Présentation PowerPoint</vt:lpstr>
      <vt:lpstr>ON PREND UNE DOUCHE SAVONNEE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 Attendre pour sortir du bassin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communication</dc:title>
  <dc:creator>Valery DUCHON</dc:creator>
  <cp:lastModifiedBy>Philippe Sbaa</cp:lastModifiedBy>
  <cp:revision>2</cp:revision>
  <dcterms:created xsi:type="dcterms:W3CDTF">2022-02-07T10:52:57Z</dcterms:created>
  <dcterms:modified xsi:type="dcterms:W3CDTF">2022-02-07T11:06:32Z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2022-02-07T00:00:00Z</vt:filetime>
  </property>
  <property fmtid="{D5CDD505-2E9C-101B-9397-08002B2CF9AE}" pid="5" name="ContentTypeId">
    <vt:lpwstr>0x010100E29D046AF1112C4AADF5293DE5B25211</vt:lpwstr>
  </property>
</Properties>
</file>