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234911-93B9-4274-BF9C-8AEFF40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B672-BA81-47D7-A7CC-B55B9ADB81E5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79BB9-B636-4095-9DDA-ED2F11E7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FDBD2-4260-41B3-B7F6-B1005D3C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827F-C678-4696-B421-7AED633157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55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6FC63-67FF-4BDA-806B-2AD1F5BC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B66D-F587-4368-99D8-C79CB8556AE1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412FF-EAA3-46B7-8B22-0716DD70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9401A-6544-4262-9860-4D643861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BD94-0BEA-47A3-8906-816F914B24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70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49306-B572-4610-A77F-53B29A38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371E-07B7-44B7-AA73-D26E75E0B4CD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0E021-ED9C-43FD-8FE6-CFD1C588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BE6F7-0174-4F33-86C9-1D9EEEC3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CA4A-5563-4338-8979-E807B1B838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4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721A2-02C1-4658-A90D-184985F8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AC48-C3D1-4029-98C6-76505CFC4745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393E7-9B6B-44F4-97B8-DF6F6786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36618-BACA-4A8A-8681-8AB2645A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48F7-6232-4D96-8EEC-93BB413142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712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48453-2654-4BC2-A03B-FEE258A3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94DC-A192-4F32-8E13-6C737B1D1805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5A2D0A-D2E6-47E1-A9CB-29595114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CC07D-EC9F-4B06-9817-D099F5D3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C1BA-F19D-4674-9176-30E4EC3180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93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007A8D7-0040-4980-B9D0-AEF27D42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0FC1-2B26-41DC-B3E6-6B7D1222BBB3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81C718C-D0ED-4A44-9AA6-BAA5A4AC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0E686A0-4673-480C-837C-3D99B0BC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9E3-9938-458F-8D49-DBB6895F77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23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0844DEA-8CBC-4620-9C81-556C3EBB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EB2B-6E8E-4EDD-9922-D6E8D5C9B4F3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12E35E4-1CF7-4BD3-A548-09FDA745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5FE5723-9418-4BE7-B224-50FCE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8D4-C8EF-4CAB-9115-C72F9D8443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3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5D664B6-3927-4ED9-A5C3-0786BBAD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A508-626D-45E7-A0E4-02E1B3CE729F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042AFDF-E686-4C52-93FE-636633A0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71996E6-1FF8-4859-8C23-E9E57480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C44F-220D-41F6-B20B-1D0DF70F24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81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1801022-BC3E-4530-8D23-65E4B000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A70F-9AC2-40A6-9950-9BF560ADF30F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226B023-89B6-422B-A1A0-D810D823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D8AD24A-D873-4340-B486-6A8531DC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C210-7384-477C-9014-C53043080E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931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29705E9-485D-4E94-887E-72DFE4C3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C793-C22F-4081-A878-5CD256C77D48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0AD19C5-6B39-4DAB-9B4F-D66F787E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AA16A30-DB49-4A9F-AB9E-6F393B28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4A88-2799-405C-AA1C-A1FEFAAB54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83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0BCF1C3-4E2C-4633-9CCD-46ABC9AE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51F8-9FAF-46D6-A3E6-411759E0B0B6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29DE1C3-0D6C-4168-820A-A6A493A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46E6DA8-E44D-412B-B10A-45935911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5620-D746-46C9-9F34-6BA0DDC228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29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0CCB283-DD10-4007-961C-63157C370D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AF5DC90-6E16-4273-A69F-C740C65BB6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A2CCEC-9970-416A-B42C-AFB08BA21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8E512-C75E-4BF5-8724-202211B9FF4A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381FA-E0B6-4B11-9F12-19590B53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EC513-1E83-4C15-945C-B0F84785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DDDAB0-DACE-4751-95FA-8BDBC25A37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3264E172-6FE0-4EDE-81A7-0D9A00DFE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4800"/>
              <a:t>Piscine P. Poty </a:t>
            </a:r>
            <a:br>
              <a:rPr lang="fr-FR" altLang="fr-FR" sz="4800"/>
            </a:br>
            <a:r>
              <a:rPr lang="fr-FR" altLang="fr-FR" sz="4800"/>
              <a:t>La cotonne</a:t>
            </a:r>
          </a:p>
        </p:txBody>
      </p:sp>
      <p:sp>
        <p:nvSpPr>
          <p:cNvPr id="2051" name="Sous-titre 2">
            <a:extLst>
              <a:ext uri="{FF2B5EF4-FFF2-40B4-BE49-F238E27FC236}">
                <a16:creationId xmlns:a16="http://schemas.microsoft.com/office/drawing/2014/main" id="{24618317-A621-4C14-8496-BF066C85E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sz="4800">
                <a:solidFill>
                  <a:schemeClr val="tx1"/>
                </a:solidFill>
              </a:rPr>
              <a:t>Saint Etienne (42)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A899301A-E1F3-4591-BD9E-400AB22E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Petit bain</a:t>
            </a:r>
          </a:p>
        </p:txBody>
      </p:sp>
      <p:pic>
        <p:nvPicPr>
          <p:cNvPr id="11267" name="Picture 2" descr="C:\Users\psbaa\Desktop\Photos dispositifs\S1 à S5\Vestiaires\IMG_4874.JPG">
            <a:extLst>
              <a:ext uri="{FF2B5EF4-FFF2-40B4-BE49-F238E27FC236}">
                <a16:creationId xmlns:a16="http://schemas.microsoft.com/office/drawing/2014/main" id="{BC519176-8A67-4119-BD49-F35B8C4AA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796213" cy="51990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E1AE83EF-FC68-4454-8A36-09D1CBFE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Pataugeoire</a:t>
            </a:r>
          </a:p>
        </p:txBody>
      </p:sp>
      <p:pic>
        <p:nvPicPr>
          <p:cNvPr id="12291" name="Picture 2" descr="C:\Users\psbaa\Desktop\Photos dispositifs\S1 à S5\Vestiaires\IMG_4871.JPG">
            <a:extLst>
              <a:ext uri="{FF2B5EF4-FFF2-40B4-BE49-F238E27FC236}">
                <a16:creationId xmlns:a16="http://schemas.microsoft.com/office/drawing/2014/main" id="{AF015F9E-FA0F-4821-8958-950B56512C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2875"/>
            <a:ext cx="7494587" cy="4997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7B0D9AFF-7868-45AB-9A99-414FACA8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Toboggan petit bain</a:t>
            </a:r>
          </a:p>
        </p:txBody>
      </p:sp>
      <p:pic>
        <p:nvPicPr>
          <p:cNvPr id="13315" name="Picture 2" descr="C:\Users\psbaa\Desktop\Photos dispositifs\S1 à S5\Vestiaires\IMG_4872.JPG">
            <a:extLst>
              <a:ext uri="{FF2B5EF4-FFF2-40B4-BE49-F238E27FC236}">
                <a16:creationId xmlns:a16="http://schemas.microsoft.com/office/drawing/2014/main" id="{44B2FE10-2AFD-4014-8035-672B27836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7499350" cy="49990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C54C76B9-2975-4A1B-BEFF-0BEF2D423101}"/>
              </a:ext>
            </a:extLst>
          </p:cNvPr>
          <p:cNvSpPr/>
          <p:nvPr/>
        </p:nvSpPr>
        <p:spPr>
          <a:xfrm>
            <a:off x="714375" y="428625"/>
            <a:ext cx="5357813" cy="1571625"/>
          </a:xfrm>
          <a:custGeom>
            <a:avLst/>
            <a:gdLst>
              <a:gd name="connsiteX0" fmla="*/ 0 w 5399589"/>
              <a:gd name="connsiteY0" fmla="*/ 603813 h 1279003"/>
              <a:gd name="connsiteX1" fmla="*/ 462987 w 5399589"/>
              <a:gd name="connsiteY1" fmla="*/ 48228 h 1279003"/>
              <a:gd name="connsiteX2" fmla="*/ 2291787 w 5399589"/>
              <a:gd name="connsiteY2" fmla="*/ 893180 h 1279003"/>
              <a:gd name="connsiteX3" fmla="*/ 3900668 w 5399589"/>
              <a:gd name="connsiteY3" fmla="*/ 163975 h 1279003"/>
              <a:gd name="connsiteX4" fmla="*/ 5162308 w 5399589"/>
              <a:gd name="connsiteY4" fmla="*/ 488066 h 1279003"/>
              <a:gd name="connsiteX5" fmla="*/ 5324354 w 5399589"/>
              <a:gd name="connsiteY5" fmla="*/ 1194122 h 1279003"/>
              <a:gd name="connsiteX6" fmla="*/ 5312779 w 5399589"/>
              <a:gd name="connsiteY6" fmla="*/ 997352 h 127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589" h="1279003">
                <a:moveTo>
                  <a:pt x="0" y="603813"/>
                </a:moveTo>
                <a:cubicBezTo>
                  <a:pt x="40511" y="301906"/>
                  <a:pt x="81023" y="0"/>
                  <a:pt x="462987" y="48228"/>
                </a:cubicBezTo>
                <a:cubicBezTo>
                  <a:pt x="844951" y="96456"/>
                  <a:pt x="1718840" y="873889"/>
                  <a:pt x="2291787" y="893180"/>
                </a:cubicBezTo>
                <a:cubicBezTo>
                  <a:pt x="2864734" y="912471"/>
                  <a:pt x="3422248" y="231494"/>
                  <a:pt x="3900668" y="163975"/>
                </a:cubicBezTo>
                <a:cubicBezTo>
                  <a:pt x="4379088" y="96456"/>
                  <a:pt x="4925027" y="316375"/>
                  <a:pt x="5162308" y="488066"/>
                </a:cubicBezTo>
                <a:cubicBezTo>
                  <a:pt x="5399589" y="659757"/>
                  <a:pt x="5299275" y="1109241"/>
                  <a:pt x="5324354" y="1194122"/>
                </a:cubicBezTo>
                <a:cubicBezTo>
                  <a:pt x="5349433" y="1279003"/>
                  <a:pt x="5331106" y="1138177"/>
                  <a:pt x="5312779" y="997352"/>
                </a:cubicBezTo>
              </a:path>
            </a:pathLst>
          </a:cu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D9CE3-CF83-4AF3-AB7A-2607EA406D6A}"/>
              </a:ext>
            </a:extLst>
          </p:cNvPr>
          <p:cNvSpPr/>
          <p:nvPr/>
        </p:nvSpPr>
        <p:spPr>
          <a:xfrm>
            <a:off x="714375" y="1143000"/>
            <a:ext cx="5143500" cy="13573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28F34B-6C23-47E4-8197-87A7C1BB1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F690A-0383-47BF-9F19-7573C231D9D0}"/>
              </a:ext>
            </a:extLst>
          </p:cNvPr>
          <p:cNvSpPr/>
          <p:nvPr/>
        </p:nvSpPr>
        <p:spPr>
          <a:xfrm>
            <a:off x="468313" y="2565400"/>
            <a:ext cx="7715250" cy="378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40BD03B-8F95-448A-9A3C-DADB1FE780F8}"/>
              </a:ext>
            </a:extLst>
          </p:cNvPr>
          <p:cNvCxnSpPr>
            <a:endCxn id="5" idx="0"/>
          </p:cNvCxnSpPr>
          <p:nvPr/>
        </p:nvCxnSpPr>
        <p:spPr>
          <a:xfrm rot="10800000">
            <a:off x="4325938" y="2565400"/>
            <a:ext cx="6254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14189638-3EEB-48FE-9310-00ED2B3F7683}"/>
              </a:ext>
            </a:extLst>
          </p:cNvPr>
          <p:cNvSpPr/>
          <p:nvPr/>
        </p:nvSpPr>
        <p:spPr>
          <a:xfrm flipH="1">
            <a:off x="2071688" y="2286000"/>
            <a:ext cx="357187" cy="357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34C1CEF-A255-4387-9204-CAFADF30CB76}"/>
              </a:ext>
            </a:extLst>
          </p:cNvPr>
          <p:cNvSpPr/>
          <p:nvPr/>
        </p:nvSpPr>
        <p:spPr>
          <a:xfrm>
            <a:off x="4214813" y="2286000"/>
            <a:ext cx="357187" cy="357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A22C070-2C6B-424C-B619-17CA72738D67}"/>
              </a:ext>
            </a:extLst>
          </p:cNvPr>
          <p:cNvSpPr/>
          <p:nvPr/>
        </p:nvSpPr>
        <p:spPr>
          <a:xfrm>
            <a:off x="3500438" y="2286000"/>
            <a:ext cx="357187" cy="357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A766EFB-CA5E-42B4-A70E-B454731E27F6}"/>
              </a:ext>
            </a:extLst>
          </p:cNvPr>
          <p:cNvSpPr/>
          <p:nvPr/>
        </p:nvSpPr>
        <p:spPr>
          <a:xfrm>
            <a:off x="2786063" y="2286000"/>
            <a:ext cx="357187" cy="357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4300690-A7D4-4E82-8532-AE4F247C7216}"/>
              </a:ext>
            </a:extLst>
          </p:cNvPr>
          <p:cNvSpPr/>
          <p:nvPr/>
        </p:nvSpPr>
        <p:spPr>
          <a:xfrm>
            <a:off x="2000250" y="285750"/>
            <a:ext cx="2071688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</p:txBody>
      </p:sp>
      <p:grpSp>
        <p:nvGrpSpPr>
          <p:cNvPr id="3084" name="Groupe 241">
            <a:extLst>
              <a:ext uri="{FF2B5EF4-FFF2-40B4-BE49-F238E27FC236}">
                <a16:creationId xmlns:a16="http://schemas.microsoft.com/office/drawing/2014/main" id="{C8A4124E-FC18-4577-9A6C-9D781C21743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221163"/>
            <a:ext cx="7715250" cy="71437"/>
            <a:chOff x="714348" y="5000636"/>
            <a:chExt cx="7786742" cy="73026"/>
          </a:xfrm>
        </p:grpSpPr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AE58C7F-F888-4668-B3E9-4A314EA9B539}"/>
                </a:ext>
              </a:extLst>
            </p:cNvPr>
            <p:cNvCxnSpPr/>
            <p:nvPr/>
          </p:nvCxnSpPr>
          <p:spPr>
            <a:xfrm rot="10800000">
              <a:off x="714348" y="5072040"/>
              <a:ext cx="7786742" cy="162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Étiquette 161">
              <a:extLst>
                <a:ext uri="{FF2B5EF4-FFF2-40B4-BE49-F238E27FC236}">
                  <a16:creationId xmlns:a16="http://schemas.microsoft.com/office/drawing/2014/main" id="{A41F4B37-0FD1-461C-A9C1-EF5FF6B62F8D}"/>
                </a:ext>
              </a:extLst>
            </p:cNvPr>
            <p:cNvSpPr/>
            <p:nvPr/>
          </p:nvSpPr>
          <p:spPr>
            <a:xfrm>
              <a:off x="5214957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3" name="Étiquette 162">
              <a:extLst>
                <a:ext uri="{FF2B5EF4-FFF2-40B4-BE49-F238E27FC236}">
                  <a16:creationId xmlns:a16="http://schemas.microsoft.com/office/drawing/2014/main" id="{8FC75D90-122E-49AA-B7A9-055799462D9E}"/>
                </a:ext>
              </a:extLst>
            </p:cNvPr>
            <p:cNvSpPr/>
            <p:nvPr/>
          </p:nvSpPr>
          <p:spPr>
            <a:xfrm>
              <a:off x="5786946" y="5000636"/>
              <a:ext cx="213094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4" name="Étiquette 163">
              <a:extLst>
                <a:ext uri="{FF2B5EF4-FFF2-40B4-BE49-F238E27FC236}">
                  <a16:creationId xmlns:a16="http://schemas.microsoft.com/office/drawing/2014/main" id="{6ECE33B5-9801-417A-BD52-4340A0FF76D5}"/>
                </a:ext>
              </a:extLst>
            </p:cNvPr>
            <p:cNvSpPr/>
            <p:nvPr/>
          </p:nvSpPr>
          <p:spPr>
            <a:xfrm>
              <a:off x="1643630" y="5000636"/>
              <a:ext cx="213094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5" name="Étiquette 164">
              <a:extLst>
                <a:ext uri="{FF2B5EF4-FFF2-40B4-BE49-F238E27FC236}">
                  <a16:creationId xmlns:a16="http://schemas.microsoft.com/office/drawing/2014/main" id="{91436233-644E-45F7-9ECB-A27D2AC34890}"/>
                </a:ext>
              </a:extLst>
            </p:cNvPr>
            <p:cNvSpPr/>
            <p:nvPr/>
          </p:nvSpPr>
          <p:spPr>
            <a:xfrm>
              <a:off x="6357333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6" name="Étiquette 165">
              <a:extLst>
                <a:ext uri="{FF2B5EF4-FFF2-40B4-BE49-F238E27FC236}">
                  <a16:creationId xmlns:a16="http://schemas.microsoft.com/office/drawing/2014/main" id="{7F369FB6-2B96-435C-8752-31B4CD31309B}"/>
                </a:ext>
              </a:extLst>
            </p:cNvPr>
            <p:cNvSpPr/>
            <p:nvPr/>
          </p:nvSpPr>
          <p:spPr>
            <a:xfrm>
              <a:off x="6929322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7" name="Étiquette 166">
              <a:extLst>
                <a:ext uri="{FF2B5EF4-FFF2-40B4-BE49-F238E27FC236}">
                  <a16:creationId xmlns:a16="http://schemas.microsoft.com/office/drawing/2014/main" id="{ABA3011C-94E0-4FB4-88D3-3FE9D9863AFE}"/>
                </a:ext>
              </a:extLst>
            </p:cNvPr>
            <p:cNvSpPr/>
            <p:nvPr/>
          </p:nvSpPr>
          <p:spPr>
            <a:xfrm>
              <a:off x="1143740" y="5000636"/>
              <a:ext cx="213094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8" name="Étiquette 167">
              <a:extLst>
                <a:ext uri="{FF2B5EF4-FFF2-40B4-BE49-F238E27FC236}">
                  <a16:creationId xmlns:a16="http://schemas.microsoft.com/office/drawing/2014/main" id="{18F067FC-1993-476E-A9FF-C61B7FCB2420}"/>
                </a:ext>
              </a:extLst>
            </p:cNvPr>
            <p:cNvSpPr/>
            <p:nvPr/>
          </p:nvSpPr>
          <p:spPr>
            <a:xfrm>
              <a:off x="4642968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9" name="Étiquette 168">
              <a:extLst>
                <a:ext uri="{FF2B5EF4-FFF2-40B4-BE49-F238E27FC236}">
                  <a16:creationId xmlns:a16="http://schemas.microsoft.com/office/drawing/2014/main" id="{DCD8A30B-EFC3-4E12-89A6-171065C557BE}"/>
                </a:ext>
              </a:extLst>
            </p:cNvPr>
            <p:cNvSpPr/>
            <p:nvPr/>
          </p:nvSpPr>
          <p:spPr>
            <a:xfrm>
              <a:off x="4072581" y="5000636"/>
              <a:ext cx="213094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0" name="Étiquette 169">
              <a:extLst>
                <a:ext uri="{FF2B5EF4-FFF2-40B4-BE49-F238E27FC236}">
                  <a16:creationId xmlns:a16="http://schemas.microsoft.com/office/drawing/2014/main" id="{4657772F-9C0C-416C-A157-B8F8B892908C}"/>
                </a:ext>
              </a:extLst>
            </p:cNvPr>
            <p:cNvSpPr/>
            <p:nvPr/>
          </p:nvSpPr>
          <p:spPr>
            <a:xfrm>
              <a:off x="3500592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1" name="Étiquette 170">
              <a:extLst>
                <a:ext uri="{FF2B5EF4-FFF2-40B4-BE49-F238E27FC236}">
                  <a16:creationId xmlns:a16="http://schemas.microsoft.com/office/drawing/2014/main" id="{F3413345-2B35-465F-9137-14C495A91AAC}"/>
                </a:ext>
              </a:extLst>
            </p:cNvPr>
            <p:cNvSpPr/>
            <p:nvPr/>
          </p:nvSpPr>
          <p:spPr>
            <a:xfrm>
              <a:off x="2286117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2" name="Étiquette 171">
              <a:extLst>
                <a:ext uri="{FF2B5EF4-FFF2-40B4-BE49-F238E27FC236}">
                  <a16:creationId xmlns:a16="http://schemas.microsoft.com/office/drawing/2014/main" id="{E3E6B55B-2747-4CD2-99FF-7F634AC23C93}"/>
                </a:ext>
              </a:extLst>
            </p:cNvPr>
            <p:cNvSpPr/>
            <p:nvPr/>
          </p:nvSpPr>
          <p:spPr>
            <a:xfrm>
              <a:off x="2928603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3" name="Étiquette 172">
              <a:extLst>
                <a:ext uri="{FF2B5EF4-FFF2-40B4-BE49-F238E27FC236}">
                  <a16:creationId xmlns:a16="http://schemas.microsoft.com/office/drawing/2014/main" id="{0FB46C3B-D7D3-4794-9ACD-91A8811BBCAE}"/>
                </a:ext>
              </a:extLst>
            </p:cNvPr>
            <p:cNvSpPr/>
            <p:nvPr/>
          </p:nvSpPr>
          <p:spPr>
            <a:xfrm>
              <a:off x="7501311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4" name="Étiquette 173">
              <a:extLst>
                <a:ext uri="{FF2B5EF4-FFF2-40B4-BE49-F238E27FC236}">
                  <a16:creationId xmlns:a16="http://schemas.microsoft.com/office/drawing/2014/main" id="{07DAA6A6-359E-40B1-8B6E-8E6CA93BCE86}"/>
                </a:ext>
              </a:extLst>
            </p:cNvPr>
            <p:cNvSpPr/>
            <p:nvPr/>
          </p:nvSpPr>
          <p:spPr>
            <a:xfrm>
              <a:off x="8001200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085" name="Groupe 243">
            <a:extLst>
              <a:ext uri="{FF2B5EF4-FFF2-40B4-BE49-F238E27FC236}">
                <a16:creationId xmlns:a16="http://schemas.microsoft.com/office/drawing/2014/main" id="{E2532C43-5597-49CE-B1CB-01B66671CB9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157788"/>
            <a:ext cx="7715250" cy="73025"/>
            <a:chOff x="785786" y="5286388"/>
            <a:chExt cx="7715304" cy="73026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7D51790-2A94-4B88-B490-D588420F6EA8}"/>
                </a:ext>
              </a:extLst>
            </p:cNvPr>
            <p:cNvCxnSpPr/>
            <p:nvPr/>
          </p:nvCxnSpPr>
          <p:spPr>
            <a:xfrm rot="10800000">
              <a:off x="785786" y="5357826"/>
              <a:ext cx="7715304" cy="158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Étiquette 174">
              <a:extLst>
                <a:ext uri="{FF2B5EF4-FFF2-40B4-BE49-F238E27FC236}">
                  <a16:creationId xmlns:a16="http://schemas.microsoft.com/office/drawing/2014/main" id="{C73A294E-5C21-4CD3-A5E0-0B4B9BB02663}"/>
                </a:ext>
              </a:extLst>
            </p:cNvPr>
            <p:cNvSpPr/>
            <p:nvPr/>
          </p:nvSpPr>
          <p:spPr>
            <a:xfrm>
              <a:off x="5214942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6" name="Étiquette 175">
              <a:extLst>
                <a:ext uri="{FF2B5EF4-FFF2-40B4-BE49-F238E27FC236}">
                  <a16:creationId xmlns:a16="http://schemas.microsoft.com/office/drawing/2014/main" id="{6E05AEEE-C1C4-4902-A455-CE07A4E709DE}"/>
                </a:ext>
              </a:extLst>
            </p:cNvPr>
            <p:cNvSpPr/>
            <p:nvPr/>
          </p:nvSpPr>
          <p:spPr>
            <a:xfrm>
              <a:off x="4643438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7" name="Étiquette 176">
              <a:extLst>
                <a:ext uri="{FF2B5EF4-FFF2-40B4-BE49-F238E27FC236}">
                  <a16:creationId xmlns:a16="http://schemas.microsoft.com/office/drawing/2014/main" id="{0B3B6EF3-97C0-4D86-A6C2-3B26164FAFF4}"/>
                </a:ext>
              </a:extLst>
            </p:cNvPr>
            <p:cNvSpPr/>
            <p:nvPr/>
          </p:nvSpPr>
          <p:spPr>
            <a:xfrm>
              <a:off x="3500430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8" name="Étiquette 177">
              <a:extLst>
                <a:ext uri="{FF2B5EF4-FFF2-40B4-BE49-F238E27FC236}">
                  <a16:creationId xmlns:a16="http://schemas.microsoft.com/office/drawing/2014/main" id="{59F61AC1-86F3-4200-BCF6-CFD0503E8792}"/>
                </a:ext>
              </a:extLst>
            </p:cNvPr>
            <p:cNvSpPr/>
            <p:nvPr/>
          </p:nvSpPr>
          <p:spPr>
            <a:xfrm>
              <a:off x="8001023" y="5286388"/>
              <a:ext cx="214315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9" name="Étiquette 178">
              <a:extLst>
                <a:ext uri="{FF2B5EF4-FFF2-40B4-BE49-F238E27FC236}">
                  <a16:creationId xmlns:a16="http://schemas.microsoft.com/office/drawing/2014/main" id="{70CE8592-22FD-459E-92F8-4332A344D3F0}"/>
                </a:ext>
              </a:extLst>
            </p:cNvPr>
            <p:cNvSpPr/>
            <p:nvPr/>
          </p:nvSpPr>
          <p:spPr>
            <a:xfrm>
              <a:off x="7500958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0" name="Étiquette 179">
              <a:extLst>
                <a:ext uri="{FF2B5EF4-FFF2-40B4-BE49-F238E27FC236}">
                  <a16:creationId xmlns:a16="http://schemas.microsoft.com/office/drawing/2014/main" id="{9DB3D99F-949A-4EE2-8A7E-2EA112775257}"/>
                </a:ext>
              </a:extLst>
            </p:cNvPr>
            <p:cNvSpPr/>
            <p:nvPr/>
          </p:nvSpPr>
          <p:spPr>
            <a:xfrm>
              <a:off x="6929454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1" name="Étiquette 180">
              <a:extLst>
                <a:ext uri="{FF2B5EF4-FFF2-40B4-BE49-F238E27FC236}">
                  <a16:creationId xmlns:a16="http://schemas.microsoft.com/office/drawing/2014/main" id="{38987B59-7264-4F5D-A265-82E95F1D098D}"/>
                </a:ext>
              </a:extLst>
            </p:cNvPr>
            <p:cNvSpPr/>
            <p:nvPr/>
          </p:nvSpPr>
          <p:spPr>
            <a:xfrm>
              <a:off x="6357950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2" name="Étiquette 181">
              <a:extLst>
                <a:ext uri="{FF2B5EF4-FFF2-40B4-BE49-F238E27FC236}">
                  <a16:creationId xmlns:a16="http://schemas.microsoft.com/office/drawing/2014/main" id="{D0487309-E86A-4FFB-900A-800965AE691B}"/>
                </a:ext>
              </a:extLst>
            </p:cNvPr>
            <p:cNvSpPr/>
            <p:nvPr/>
          </p:nvSpPr>
          <p:spPr>
            <a:xfrm>
              <a:off x="5786446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3" name="Étiquette 182">
              <a:extLst>
                <a:ext uri="{FF2B5EF4-FFF2-40B4-BE49-F238E27FC236}">
                  <a16:creationId xmlns:a16="http://schemas.microsoft.com/office/drawing/2014/main" id="{2BB072BF-4A6D-4780-BDC7-35C928899074}"/>
                </a:ext>
              </a:extLst>
            </p:cNvPr>
            <p:cNvSpPr/>
            <p:nvPr/>
          </p:nvSpPr>
          <p:spPr>
            <a:xfrm>
              <a:off x="1142975" y="5286388"/>
              <a:ext cx="214315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4" name="Étiquette 183">
              <a:extLst>
                <a:ext uri="{FF2B5EF4-FFF2-40B4-BE49-F238E27FC236}">
                  <a16:creationId xmlns:a16="http://schemas.microsoft.com/office/drawing/2014/main" id="{E86000EF-79EE-4363-8D3D-BF71AE636F00}"/>
                </a:ext>
              </a:extLst>
            </p:cNvPr>
            <p:cNvSpPr/>
            <p:nvPr/>
          </p:nvSpPr>
          <p:spPr>
            <a:xfrm>
              <a:off x="1643042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5" name="Étiquette 184">
              <a:extLst>
                <a:ext uri="{FF2B5EF4-FFF2-40B4-BE49-F238E27FC236}">
                  <a16:creationId xmlns:a16="http://schemas.microsoft.com/office/drawing/2014/main" id="{6EFD3900-16B7-4BFA-AEB9-10E00A5B9113}"/>
                </a:ext>
              </a:extLst>
            </p:cNvPr>
            <p:cNvSpPr/>
            <p:nvPr/>
          </p:nvSpPr>
          <p:spPr>
            <a:xfrm>
              <a:off x="2285983" y="5286388"/>
              <a:ext cx="214315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6" name="Étiquette 185">
              <a:extLst>
                <a:ext uri="{FF2B5EF4-FFF2-40B4-BE49-F238E27FC236}">
                  <a16:creationId xmlns:a16="http://schemas.microsoft.com/office/drawing/2014/main" id="{FF1EAEEF-3090-4690-9A9D-51DCD4CA1117}"/>
                </a:ext>
              </a:extLst>
            </p:cNvPr>
            <p:cNvSpPr/>
            <p:nvPr/>
          </p:nvSpPr>
          <p:spPr>
            <a:xfrm>
              <a:off x="2928926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87" name="Étiquette 186">
              <a:extLst>
                <a:ext uri="{FF2B5EF4-FFF2-40B4-BE49-F238E27FC236}">
                  <a16:creationId xmlns:a16="http://schemas.microsoft.com/office/drawing/2014/main" id="{B6B0D6A0-8F2A-41B6-BF8E-08366194B472}"/>
                </a:ext>
              </a:extLst>
            </p:cNvPr>
            <p:cNvSpPr/>
            <p:nvPr/>
          </p:nvSpPr>
          <p:spPr>
            <a:xfrm>
              <a:off x="4071934" y="5286388"/>
              <a:ext cx="214313" cy="71438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086" name="Groupe 257">
            <a:extLst>
              <a:ext uri="{FF2B5EF4-FFF2-40B4-BE49-F238E27FC236}">
                <a16:creationId xmlns:a16="http://schemas.microsoft.com/office/drawing/2014/main" id="{50338005-0EFE-47FB-A823-966EDDC3DB5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84663" y="5661025"/>
            <a:ext cx="1428750" cy="715963"/>
            <a:chOff x="1785918" y="5500702"/>
            <a:chExt cx="1428760" cy="715174"/>
          </a:xfrm>
        </p:grpSpPr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A4C39A9F-8241-4676-A149-660C85935140}"/>
                </a:ext>
              </a:extLst>
            </p:cNvPr>
            <p:cNvCxnSpPr/>
            <p:nvPr/>
          </p:nvCxnSpPr>
          <p:spPr>
            <a:xfrm>
              <a:off x="1803381" y="5928855"/>
              <a:ext cx="1428760" cy="1586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151" name="Groupe 256">
              <a:extLst>
                <a:ext uri="{FF2B5EF4-FFF2-40B4-BE49-F238E27FC236}">
                  <a16:creationId xmlns:a16="http://schemas.microsoft.com/office/drawing/2014/main" id="{E382D743-06DD-4D34-AC8C-E9CF839DD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670" y="5500702"/>
              <a:ext cx="859638" cy="715174"/>
              <a:chOff x="2070876" y="5715016"/>
              <a:chExt cx="859638" cy="715174"/>
            </a:xfrm>
          </p:grpSpPr>
          <p:cxnSp>
            <p:nvCxnSpPr>
              <p:cNvPr id="193" name="Connecteur droit 192">
                <a:extLst>
                  <a:ext uri="{FF2B5EF4-FFF2-40B4-BE49-F238E27FC236}">
                    <a16:creationId xmlns:a16="http://schemas.microsoft.com/office/drawing/2014/main" id="{B7690787-CA65-4A62-AE7E-9E1A0A020736}"/>
                  </a:ext>
                </a:extLst>
              </p:cNvPr>
              <p:cNvCxnSpPr/>
              <p:nvPr/>
            </p:nvCxnSpPr>
            <p:spPr>
              <a:xfrm rot="5400000">
                <a:off x="1767264" y="6055159"/>
                <a:ext cx="713588" cy="1587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>
                <a:extLst>
                  <a:ext uri="{FF2B5EF4-FFF2-40B4-BE49-F238E27FC236}">
                    <a16:creationId xmlns:a16="http://schemas.microsoft.com/office/drawing/2014/main" id="{05DDD61F-631E-4B04-BDB7-2F273775C01F}"/>
                  </a:ext>
                </a:extLst>
              </p:cNvPr>
              <p:cNvCxnSpPr/>
              <p:nvPr/>
            </p:nvCxnSpPr>
            <p:spPr>
              <a:xfrm rot="5400000">
                <a:off x="2054604" y="6053573"/>
                <a:ext cx="713588" cy="158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>
                <a:extLst>
                  <a:ext uri="{FF2B5EF4-FFF2-40B4-BE49-F238E27FC236}">
                    <a16:creationId xmlns:a16="http://schemas.microsoft.com/office/drawing/2014/main" id="{BDD92C9B-43A8-4BA2-B537-96B0ABA821A2}"/>
                  </a:ext>
                </a:extLst>
              </p:cNvPr>
              <p:cNvCxnSpPr/>
              <p:nvPr/>
            </p:nvCxnSpPr>
            <p:spPr>
              <a:xfrm rot="5400000">
                <a:off x="2340356" y="6053573"/>
                <a:ext cx="713588" cy="158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>
                <a:extLst>
                  <a:ext uri="{FF2B5EF4-FFF2-40B4-BE49-F238E27FC236}">
                    <a16:creationId xmlns:a16="http://schemas.microsoft.com/office/drawing/2014/main" id="{4482A853-01F7-4C49-8157-9160D9C12B85}"/>
                  </a:ext>
                </a:extLst>
              </p:cNvPr>
              <p:cNvCxnSpPr/>
              <p:nvPr/>
            </p:nvCxnSpPr>
            <p:spPr>
              <a:xfrm rot="5400000">
                <a:off x="2641983" y="6053573"/>
                <a:ext cx="713588" cy="1588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784B3F82-BA28-4304-B168-E2613D917785}"/>
                </a:ext>
              </a:extLst>
            </p:cNvPr>
            <p:cNvCxnSpPr/>
            <p:nvPr/>
          </p:nvCxnSpPr>
          <p:spPr>
            <a:xfrm>
              <a:off x="1803381" y="5643420"/>
              <a:ext cx="1428760" cy="1586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87" name="Groupe 358">
            <a:extLst>
              <a:ext uri="{FF2B5EF4-FFF2-40B4-BE49-F238E27FC236}">
                <a16:creationId xmlns:a16="http://schemas.microsoft.com/office/drawing/2014/main" id="{BD2CA6DA-805B-4E39-B827-6AC9A0D0405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484313"/>
            <a:ext cx="546100" cy="642937"/>
            <a:chOff x="941348" y="1643050"/>
            <a:chExt cx="546130" cy="643353"/>
          </a:xfrm>
        </p:grpSpPr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8AC6873B-9D6D-4A5C-B6A1-38FE44B5E6BC}"/>
                </a:ext>
              </a:extLst>
            </p:cNvPr>
            <p:cNvSpPr/>
            <p:nvPr/>
          </p:nvSpPr>
          <p:spPr>
            <a:xfrm>
              <a:off x="1071530" y="1643050"/>
              <a:ext cx="285766" cy="214451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2FF46122-1399-4E49-9CE6-2B00635B1722}"/>
                </a:ext>
              </a:extLst>
            </p:cNvPr>
            <p:cNvSpPr/>
            <p:nvPr/>
          </p:nvSpPr>
          <p:spPr>
            <a:xfrm rot="5859499">
              <a:off x="1219909" y="2090276"/>
              <a:ext cx="203331" cy="18892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090E0144-D546-45AA-8D77-4659136166F6}"/>
                </a:ext>
              </a:extLst>
            </p:cNvPr>
            <p:cNvSpPr/>
            <p:nvPr/>
          </p:nvSpPr>
          <p:spPr>
            <a:xfrm rot="5859499">
              <a:off x="1005585" y="2090275"/>
              <a:ext cx="203331" cy="188923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BA78B80D-2865-49E4-84E2-4E3F39B5DA01}"/>
                </a:ext>
              </a:extLst>
            </p:cNvPr>
            <p:cNvSpPr/>
            <p:nvPr/>
          </p:nvSpPr>
          <p:spPr>
            <a:xfrm rot="5859499">
              <a:off x="934143" y="1804341"/>
              <a:ext cx="203331" cy="18892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9B7383E0-1A0E-47A7-B5EB-0027E202C8D7}"/>
                </a:ext>
              </a:extLst>
            </p:cNvPr>
            <p:cNvSpPr/>
            <p:nvPr/>
          </p:nvSpPr>
          <p:spPr>
            <a:xfrm rot="5859499">
              <a:off x="1291351" y="1804340"/>
              <a:ext cx="203331" cy="188923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13" name="Hexagone 212">
              <a:extLst>
                <a:ext uri="{FF2B5EF4-FFF2-40B4-BE49-F238E27FC236}">
                  <a16:creationId xmlns:a16="http://schemas.microsoft.com/office/drawing/2014/main" id="{7BDB8E8D-C24B-4DB8-8456-3EC6FD3CFDEA}"/>
                </a:ext>
              </a:extLst>
            </p:cNvPr>
            <p:cNvSpPr/>
            <p:nvPr/>
          </p:nvSpPr>
          <p:spPr>
            <a:xfrm>
              <a:off x="1000088" y="1786017"/>
              <a:ext cx="428649" cy="428902"/>
            </a:xfrm>
            <a:prstGeom prst="hexagon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chemeClr val="accent2">
                      <a:lumMod val="75000"/>
                    </a:schemeClr>
                  </a:solidFill>
                </a:rPr>
                <a:t>tapis</a:t>
              </a:r>
            </a:p>
          </p:txBody>
        </p:sp>
      </p:grp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E77C3482-BD2B-4723-AE17-D101DF79927C}"/>
              </a:ext>
            </a:extLst>
          </p:cNvPr>
          <p:cNvCxnSpPr/>
          <p:nvPr/>
        </p:nvCxnSpPr>
        <p:spPr>
          <a:xfrm rot="5400000">
            <a:off x="35719" y="1750219"/>
            <a:ext cx="135731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94E0630A-156B-4686-9C40-AC3ACD679E0B}"/>
              </a:ext>
            </a:extLst>
          </p:cNvPr>
          <p:cNvSpPr/>
          <p:nvPr/>
        </p:nvSpPr>
        <p:spPr>
          <a:xfrm>
            <a:off x="2700338" y="1916113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3" name="Ellipse 272">
            <a:extLst>
              <a:ext uri="{FF2B5EF4-FFF2-40B4-BE49-F238E27FC236}">
                <a16:creationId xmlns:a16="http://schemas.microsoft.com/office/drawing/2014/main" id="{FA7757FF-A771-4E1E-8FD0-CB4E678FE217}"/>
              </a:ext>
            </a:extLst>
          </p:cNvPr>
          <p:cNvSpPr/>
          <p:nvPr/>
        </p:nvSpPr>
        <p:spPr>
          <a:xfrm>
            <a:off x="3132138" y="1844675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4" name="Ellipse 273">
            <a:extLst>
              <a:ext uri="{FF2B5EF4-FFF2-40B4-BE49-F238E27FC236}">
                <a16:creationId xmlns:a16="http://schemas.microsoft.com/office/drawing/2014/main" id="{182EF378-7FBF-4A30-93DB-3D3B21FB0C08}"/>
              </a:ext>
            </a:extLst>
          </p:cNvPr>
          <p:cNvSpPr/>
          <p:nvPr/>
        </p:nvSpPr>
        <p:spPr>
          <a:xfrm>
            <a:off x="3348038" y="1557338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5" name="Ellipse 274">
            <a:extLst>
              <a:ext uri="{FF2B5EF4-FFF2-40B4-BE49-F238E27FC236}">
                <a16:creationId xmlns:a16="http://schemas.microsoft.com/office/drawing/2014/main" id="{598E2189-E71A-422B-8C25-789D40F136CD}"/>
              </a:ext>
            </a:extLst>
          </p:cNvPr>
          <p:cNvSpPr/>
          <p:nvPr/>
        </p:nvSpPr>
        <p:spPr>
          <a:xfrm>
            <a:off x="2555875" y="1700213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" name="Ellipse 275">
            <a:extLst>
              <a:ext uri="{FF2B5EF4-FFF2-40B4-BE49-F238E27FC236}">
                <a16:creationId xmlns:a16="http://schemas.microsoft.com/office/drawing/2014/main" id="{04E82DE1-A4EC-4B99-B00D-6BC8954474A9}"/>
              </a:ext>
            </a:extLst>
          </p:cNvPr>
          <p:cNvSpPr/>
          <p:nvPr/>
        </p:nvSpPr>
        <p:spPr>
          <a:xfrm>
            <a:off x="2987675" y="1700213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3094" name="Groupe 277">
            <a:extLst>
              <a:ext uri="{FF2B5EF4-FFF2-40B4-BE49-F238E27FC236}">
                <a16:creationId xmlns:a16="http://schemas.microsoft.com/office/drawing/2014/main" id="{0B1E54D5-6774-4192-A70A-02042D1371B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57563"/>
            <a:ext cx="7715250" cy="71437"/>
            <a:chOff x="714348" y="5000636"/>
            <a:chExt cx="7786742" cy="73026"/>
          </a:xfrm>
        </p:grpSpPr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51ECBBBF-9EE8-49E4-8A1F-06F126F151B3}"/>
                </a:ext>
              </a:extLst>
            </p:cNvPr>
            <p:cNvCxnSpPr/>
            <p:nvPr/>
          </p:nvCxnSpPr>
          <p:spPr>
            <a:xfrm rot="10800000">
              <a:off x="714348" y="5072040"/>
              <a:ext cx="7786742" cy="162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Étiquette 279">
              <a:extLst>
                <a:ext uri="{FF2B5EF4-FFF2-40B4-BE49-F238E27FC236}">
                  <a16:creationId xmlns:a16="http://schemas.microsoft.com/office/drawing/2014/main" id="{6299AC54-6909-4AEF-B22C-392619A83A20}"/>
                </a:ext>
              </a:extLst>
            </p:cNvPr>
            <p:cNvSpPr/>
            <p:nvPr/>
          </p:nvSpPr>
          <p:spPr>
            <a:xfrm>
              <a:off x="5214956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1" name="Étiquette 280">
              <a:extLst>
                <a:ext uri="{FF2B5EF4-FFF2-40B4-BE49-F238E27FC236}">
                  <a16:creationId xmlns:a16="http://schemas.microsoft.com/office/drawing/2014/main" id="{9B9B88FA-CE67-4E0B-97C3-E33C30C9DA02}"/>
                </a:ext>
              </a:extLst>
            </p:cNvPr>
            <p:cNvSpPr/>
            <p:nvPr/>
          </p:nvSpPr>
          <p:spPr>
            <a:xfrm>
              <a:off x="5786946" y="5000636"/>
              <a:ext cx="213093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2" name="Étiquette 281">
              <a:extLst>
                <a:ext uri="{FF2B5EF4-FFF2-40B4-BE49-F238E27FC236}">
                  <a16:creationId xmlns:a16="http://schemas.microsoft.com/office/drawing/2014/main" id="{ACD0CCBC-CEBC-46B3-8B6E-B501699F2959}"/>
                </a:ext>
              </a:extLst>
            </p:cNvPr>
            <p:cNvSpPr/>
            <p:nvPr/>
          </p:nvSpPr>
          <p:spPr>
            <a:xfrm>
              <a:off x="1643630" y="5000636"/>
              <a:ext cx="213093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3" name="Étiquette 282">
              <a:extLst>
                <a:ext uri="{FF2B5EF4-FFF2-40B4-BE49-F238E27FC236}">
                  <a16:creationId xmlns:a16="http://schemas.microsoft.com/office/drawing/2014/main" id="{3CC4C66A-13BC-4731-8A13-6A9445D17175}"/>
                </a:ext>
              </a:extLst>
            </p:cNvPr>
            <p:cNvSpPr/>
            <p:nvPr/>
          </p:nvSpPr>
          <p:spPr>
            <a:xfrm>
              <a:off x="6357333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4" name="Étiquette 283">
              <a:extLst>
                <a:ext uri="{FF2B5EF4-FFF2-40B4-BE49-F238E27FC236}">
                  <a16:creationId xmlns:a16="http://schemas.microsoft.com/office/drawing/2014/main" id="{810EC490-D47B-46B5-BB64-D0A336364B81}"/>
                </a:ext>
              </a:extLst>
            </p:cNvPr>
            <p:cNvSpPr/>
            <p:nvPr/>
          </p:nvSpPr>
          <p:spPr>
            <a:xfrm>
              <a:off x="6929321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5" name="Étiquette 284">
              <a:extLst>
                <a:ext uri="{FF2B5EF4-FFF2-40B4-BE49-F238E27FC236}">
                  <a16:creationId xmlns:a16="http://schemas.microsoft.com/office/drawing/2014/main" id="{0BB8C04B-DE5E-419C-8AB2-C8AB02D9857E}"/>
                </a:ext>
              </a:extLst>
            </p:cNvPr>
            <p:cNvSpPr/>
            <p:nvPr/>
          </p:nvSpPr>
          <p:spPr>
            <a:xfrm>
              <a:off x="1143740" y="5000636"/>
              <a:ext cx="213093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6" name="Étiquette 285">
              <a:extLst>
                <a:ext uri="{FF2B5EF4-FFF2-40B4-BE49-F238E27FC236}">
                  <a16:creationId xmlns:a16="http://schemas.microsoft.com/office/drawing/2014/main" id="{C1A68FE0-985B-47EE-A864-5CE79461B383}"/>
                </a:ext>
              </a:extLst>
            </p:cNvPr>
            <p:cNvSpPr/>
            <p:nvPr/>
          </p:nvSpPr>
          <p:spPr>
            <a:xfrm>
              <a:off x="4642968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7" name="Étiquette 286">
              <a:extLst>
                <a:ext uri="{FF2B5EF4-FFF2-40B4-BE49-F238E27FC236}">
                  <a16:creationId xmlns:a16="http://schemas.microsoft.com/office/drawing/2014/main" id="{A0F15609-4BF5-4ACA-AC76-8DC82866FC9D}"/>
                </a:ext>
              </a:extLst>
            </p:cNvPr>
            <p:cNvSpPr/>
            <p:nvPr/>
          </p:nvSpPr>
          <p:spPr>
            <a:xfrm>
              <a:off x="4072581" y="5000636"/>
              <a:ext cx="213093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8" name="Étiquette 287">
              <a:extLst>
                <a:ext uri="{FF2B5EF4-FFF2-40B4-BE49-F238E27FC236}">
                  <a16:creationId xmlns:a16="http://schemas.microsoft.com/office/drawing/2014/main" id="{E824668A-95AA-4870-BF76-6E04928E717E}"/>
                </a:ext>
              </a:extLst>
            </p:cNvPr>
            <p:cNvSpPr/>
            <p:nvPr/>
          </p:nvSpPr>
          <p:spPr>
            <a:xfrm>
              <a:off x="3500591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9" name="Étiquette 288">
              <a:extLst>
                <a:ext uri="{FF2B5EF4-FFF2-40B4-BE49-F238E27FC236}">
                  <a16:creationId xmlns:a16="http://schemas.microsoft.com/office/drawing/2014/main" id="{2D0014F9-63E4-4D09-9224-32C80E568C62}"/>
                </a:ext>
              </a:extLst>
            </p:cNvPr>
            <p:cNvSpPr/>
            <p:nvPr/>
          </p:nvSpPr>
          <p:spPr>
            <a:xfrm>
              <a:off x="2286116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0" name="Étiquette 289">
              <a:extLst>
                <a:ext uri="{FF2B5EF4-FFF2-40B4-BE49-F238E27FC236}">
                  <a16:creationId xmlns:a16="http://schemas.microsoft.com/office/drawing/2014/main" id="{258D45A3-CDEE-43C0-B90A-CB1E79A4C106}"/>
                </a:ext>
              </a:extLst>
            </p:cNvPr>
            <p:cNvSpPr/>
            <p:nvPr/>
          </p:nvSpPr>
          <p:spPr>
            <a:xfrm>
              <a:off x="2928603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1" name="Étiquette 290">
              <a:extLst>
                <a:ext uri="{FF2B5EF4-FFF2-40B4-BE49-F238E27FC236}">
                  <a16:creationId xmlns:a16="http://schemas.microsoft.com/office/drawing/2014/main" id="{445F5569-6703-4174-9876-9C61FBBFB986}"/>
                </a:ext>
              </a:extLst>
            </p:cNvPr>
            <p:cNvSpPr/>
            <p:nvPr/>
          </p:nvSpPr>
          <p:spPr>
            <a:xfrm>
              <a:off x="7501311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2" name="Étiquette 291">
              <a:extLst>
                <a:ext uri="{FF2B5EF4-FFF2-40B4-BE49-F238E27FC236}">
                  <a16:creationId xmlns:a16="http://schemas.microsoft.com/office/drawing/2014/main" id="{7D172D51-9188-46B1-9658-0A04880CCA7F}"/>
                </a:ext>
              </a:extLst>
            </p:cNvPr>
            <p:cNvSpPr/>
            <p:nvPr/>
          </p:nvSpPr>
          <p:spPr>
            <a:xfrm>
              <a:off x="8001200" y="5000636"/>
              <a:ext cx="214696" cy="71404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095" name="Groupe 310">
            <a:extLst>
              <a:ext uri="{FF2B5EF4-FFF2-40B4-BE49-F238E27FC236}">
                <a16:creationId xmlns:a16="http://schemas.microsoft.com/office/drawing/2014/main" id="{1C464190-5F40-45F1-8FDF-AE8E5B888B3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698750" y="5661026"/>
            <a:ext cx="433387" cy="576262"/>
            <a:chOff x="3714963" y="5662571"/>
            <a:chExt cx="873983" cy="378519"/>
          </a:xfrm>
        </p:grpSpPr>
        <p:sp>
          <p:nvSpPr>
            <p:cNvPr id="312" name="Ellipse 311">
              <a:extLst>
                <a:ext uri="{FF2B5EF4-FFF2-40B4-BE49-F238E27FC236}">
                  <a16:creationId xmlns:a16="http://schemas.microsoft.com/office/drawing/2014/main" id="{B599C3C6-6C64-48D1-BEBF-EE5411902F8F}"/>
                </a:ext>
              </a:extLst>
            </p:cNvPr>
            <p:cNvSpPr/>
            <p:nvPr/>
          </p:nvSpPr>
          <p:spPr>
            <a:xfrm>
              <a:off x="4083124" y="5662571"/>
              <a:ext cx="480211" cy="378519"/>
            </a:xfrm>
            <a:prstGeom prst="ellipse">
              <a:avLst/>
            </a:prstGeom>
            <a:solidFill>
              <a:srgbClr val="66CCFF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CD5EEFFB-6010-4AFE-8D16-1E11544F9E2D}"/>
                </a:ext>
              </a:extLst>
            </p:cNvPr>
            <p:cNvCxnSpPr>
              <a:stCxn id="312" idx="2"/>
            </p:cNvCxnSpPr>
            <p:nvPr/>
          </p:nvCxnSpPr>
          <p:spPr>
            <a:xfrm rot="5400000">
              <a:off x="3974460" y="5732675"/>
              <a:ext cx="15642" cy="25291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4" name="Organigramme : Connecteur 313">
              <a:extLst>
                <a:ext uri="{FF2B5EF4-FFF2-40B4-BE49-F238E27FC236}">
                  <a16:creationId xmlns:a16="http://schemas.microsoft.com/office/drawing/2014/main" id="{000BC783-B867-4730-955A-6085C4973F28}"/>
                </a:ext>
              </a:extLst>
            </p:cNvPr>
            <p:cNvSpPr/>
            <p:nvPr/>
          </p:nvSpPr>
          <p:spPr>
            <a:xfrm>
              <a:off x="3714963" y="5795000"/>
              <a:ext cx="144062" cy="14181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40D18746-A97B-454C-8511-265B348D2F98}"/>
              </a:ext>
            </a:extLst>
          </p:cNvPr>
          <p:cNvCxnSpPr/>
          <p:nvPr/>
        </p:nvCxnSpPr>
        <p:spPr>
          <a:xfrm rot="16200000" flipH="1">
            <a:off x="4929188" y="642938"/>
            <a:ext cx="985837" cy="98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B5FDA272-4518-45D7-8CEB-FE45E379440E}"/>
              </a:ext>
            </a:extLst>
          </p:cNvPr>
          <p:cNvCxnSpPr/>
          <p:nvPr/>
        </p:nvCxnSpPr>
        <p:spPr>
          <a:xfrm rot="16200000" flipH="1">
            <a:off x="5072063" y="642938"/>
            <a:ext cx="985837" cy="98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3C7B47BF-F2A9-4B02-9691-DBAD515836E3}"/>
              </a:ext>
            </a:extLst>
          </p:cNvPr>
          <p:cNvCxnSpPr/>
          <p:nvPr/>
        </p:nvCxnSpPr>
        <p:spPr>
          <a:xfrm rot="16200000" flipH="1">
            <a:off x="4697413" y="588962"/>
            <a:ext cx="1143000" cy="110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D7FA2FB9-3E84-4D6A-96EF-0F7486A6A343}"/>
              </a:ext>
            </a:extLst>
          </p:cNvPr>
          <p:cNvCxnSpPr/>
          <p:nvPr/>
        </p:nvCxnSpPr>
        <p:spPr>
          <a:xfrm rot="16200000" flipH="1">
            <a:off x="5286375" y="714375"/>
            <a:ext cx="71437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04FD64E1-17D2-47FD-8CE2-DED196F97BE4}"/>
              </a:ext>
            </a:extLst>
          </p:cNvPr>
          <p:cNvCxnSpPr/>
          <p:nvPr/>
        </p:nvCxnSpPr>
        <p:spPr>
          <a:xfrm rot="10800000" flipV="1">
            <a:off x="714375" y="2428875"/>
            <a:ext cx="135731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Étiquette 356">
            <a:extLst>
              <a:ext uri="{FF2B5EF4-FFF2-40B4-BE49-F238E27FC236}">
                <a16:creationId xmlns:a16="http://schemas.microsoft.com/office/drawing/2014/main" id="{9C84B8B3-8CBA-44FC-A6BB-42B50A10126D}"/>
              </a:ext>
            </a:extLst>
          </p:cNvPr>
          <p:cNvSpPr/>
          <p:nvPr/>
        </p:nvSpPr>
        <p:spPr>
          <a:xfrm>
            <a:off x="857250" y="2357438"/>
            <a:ext cx="212725" cy="69850"/>
          </a:xfrm>
          <a:prstGeom prst="plaque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8" name="Étiquette 357">
            <a:extLst>
              <a:ext uri="{FF2B5EF4-FFF2-40B4-BE49-F238E27FC236}">
                <a16:creationId xmlns:a16="http://schemas.microsoft.com/office/drawing/2014/main" id="{433FC1A6-944C-48F7-8D2C-0464E1F50D93}"/>
              </a:ext>
            </a:extLst>
          </p:cNvPr>
          <p:cNvSpPr/>
          <p:nvPr/>
        </p:nvSpPr>
        <p:spPr>
          <a:xfrm>
            <a:off x="1714500" y="2357438"/>
            <a:ext cx="212725" cy="69850"/>
          </a:xfrm>
          <a:prstGeom prst="plaque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0" name="Étiquette 359">
            <a:extLst>
              <a:ext uri="{FF2B5EF4-FFF2-40B4-BE49-F238E27FC236}">
                <a16:creationId xmlns:a16="http://schemas.microsoft.com/office/drawing/2014/main" id="{54EDD78F-11A9-442A-8ED1-279F040D6679}"/>
              </a:ext>
            </a:extLst>
          </p:cNvPr>
          <p:cNvSpPr/>
          <p:nvPr/>
        </p:nvSpPr>
        <p:spPr>
          <a:xfrm>
            <a:off x="1285875" y="2357438"/>
            <a:ext cx="212725" cy="6985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1537C1CC-A202-4467-8CF3-27B57DCF90DB}"/>
              </a:ext>
            </a:extLst>
          </p:cNvPr>
          <p:cNvSpPr/>
          <p:nvPr/>
        </p:nvSpPr>
        <p:spPr>
          <a:xfrm rot="2765823">
            <a:off x="4528344" y="1150144"/>
            <a:ext cx="1116012" cy="24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Petit  bain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949A24F8-D359-4C3D-8BD2-05B5FF985AC2}"/>
              </a:ext>
            </a:extLst>
          </p:cNvPr>
          <p:cNvSpPr/>
          <p:nvPr/>
        </p:nvSpPr>
        <p:spPr>
          <a:xfrm>
            <a:off x="2428875" y="714375"/>
            <a:ext cx="128587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Pataugeoire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C4A6003F-3035-44EF-A4AA-9ECDEA8431DF}"/>
              </a:ext>
            </a:extLst>
          </p:cNvPr>
          <p:cNvSpPr/>
          <p:nvPr/>
        </p:nvSpPr>
        <p:spPr>
          <a:xfrm>
            <a:off x="7667625" y="6308725"/>
            <a:ext cx="576263" cy="144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/>
              <a:t>Echelle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C50E6712-6441-4B07-A225-8B081C35B84B}"/>
              </a:ext>
            </a:extLst>
          </p:cNvPr>
          <p:cNvCxnSpPr/>
          <p:nvPr/>
        </p:nvCxnSpPr>
        <p:spPr>
          <a:xfrm>
            <a:off x="3924300" y="5157788"/>
            <a:ext cx="0" cy="12112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4740746E-A886-4C76-91F6-25C08C575ABE}"/>
              </a:ext>
            </a:extLst>
          </p:cNvPr>
          <p:cNvSpPr/>
          <p:nvPr/>
        </p:nvSpPr>
        <p:spPr>
          <a:xfrm>
            <a:off x="2484438" y="5445125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82061A6A-E144-41DB-83A5-C9862C7FFF52}"/>
              </a:ext>
            </a:extLst>
          </p:cNvPr>
          <p:cNvSpPr/>
          <p:nvPr/>
        </p:nvSpPr>
        <p:spPr>
          <a:xfrm>
            <a:off x="3132138" y="5445125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5" name="Triangle rectangle 134">
            <a:extLst>
              <a:ext uri="{FF2B5EF4-FFF2-40B4-BE49-F238E27FC236}">
                <a16:creationId xmlns:a16="http://schemas.microsoft.com/office/drawing/2014/main" id="{96DFD557-5247-4272-89A9-0D632BBD82C1}"/>
              </a:ext>
            </a:extLst>
          </p:cNvPr>
          <p:cNvSpPr/>
          <p:nvPr/>
        </p:nvSpPr>
        <p:spPr>
          <a:xfrm rot="16200000">
            <a:off x="7955756" y="5445919"/>
            <a:ext cx="504825" cy="503238"/>
          </a:xfrm>
          <a:prstGeom prst="rt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none" lIns="0" tIns="0" rIns="252000" bIns="468000" anchor="b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/>
              <a:t>Toboggan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B8DF7FC1-E87B-40AD-A268-F65E6ACE740B}"/>
              </a:ext>
            </a:extLst>
          </p:cNvPr>
          <p:cNvCxnSpPr/>
          <p:nvPr/>
        </p:nvCxnSpPr>
        <p:spPr>
          <a:xfrm flipV="1">
            <a:off x="6659563" y="5876925"/>
            <a:ext cx="0" cy="8651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4" name="Ellipse 143">
            <a:extLst>
              <a:ext uri="{FF2B5EF4-FFF2-40B4-BE49-F238E27FC236}">
                <a16:creationId xmlns:a16="http://schemas.microsoft.com/office/drawing/2014/main" id="{42510871-4205-45E8-B767-228D560B08A0}"/>
              </a:ext>
            </a:extLst>
          </p:cNvPr>
          <p:cNvSpPr/>
          <p:nvPr/>
        </p:nvSpPr>
        <p:spPr>
          <a:xfrm>
            <a:off x="6588125" y="5949950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0031914-A982-451D-BC91-76FF983856BC}"/>
              </a:ext>
            </a:extLst>
          </p:cNvPr>
          <p:cNvSpPr/>
          <p:nvPr/>
        </p:nvSpPr>
        <p:spPr>
          <a:xfrm>
            <a:off x="8459788" y="4724400"/>
            <a:ext cx="500062" cy="428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Planches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ACFB549-6117-4227-851E-319479DF0438}"/>
              </a:ext>
            </a:extLst>
          </p:cNvPr>
          <p:cNvSpPr/>
          <p:nvPr/>
        </p:nvSpPr>
        <p:spPr>
          <a:xfrm>
            <a:off x="8532813" y="6165850"/>
            <a:ext cx="500062" cy="428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Frites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4822F327-A566-4B87-BF86-9B940F7AC65A}"/>
              </a:ext>
            </a:extLst>
          </p:cNvPr>
          <p:cNvSpPr/>
          <p:nvPr/>
        </p:nvSpPr>
        <p:spPr>
          <a:xfrm>
            <a:off x="2268538" y="6092825"/>
            <a:ext cx="142875" cy="142875"/>
          </a:xfrm>
          <a:prstGeom prst="ellipse">
            <a:avLst/>
          </a:prstGeom>
          <a:solidFill>
            <a:srgbClr val="66CCFF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07043C2F-468E-4FC2-A0BC-D44FCB2C7365}"/>
              </a:ext>
            </a:extLst>
          </p:cNvPr>
          <p:cNvSpPr/>
          <p:nvPr/>
        </p:nvSpPr>
        <p:spPr>
          <a:xfrm flipH="1">
            <a:off x="2843213" y="6453188"/>
            <a:ext cx="215900" cy="1444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117" name="ZoneTexte 149">
            <a:extLst>
              <a:ext uri="{FF2B5EF4-FFF2-40B4-BE49-F238E27FC236}">
                <a16:creationId xmlns:a16="http://schemas.microsoft.com/office/drawing/2014/main" id="{E2C58C3C-0A95-4679-B7F1-642C61D3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11938"/>
            <a:ext cx="576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15m</a:t>
            </a:r>
          </a:p>
        </p:txBody>
      </p:sp>
      <p:sp>
        <p:nvSpPr>
          <p:cNvPr id="3118" name="ZoneTexte 150">
            <a:extLst>
              <a:ext uri="{FF2B5EF4-FFF2-40B4-BE49-F238E27FC236}">
                <a16:creationId xmlns:a16="http://schemas.microsoft.com/office/drawing/2014/main" id="{2F023A39-17DC-4539-BBE1-2A003CB7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611938"/>
            <a:ext cx="503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25 m</a:t>
            </a:r>
          </a:p>
        </p:txBody>
      </p:sp>
      <p:cxnSp>
        <p:nvCxnSpPr>
          <p:cNvPr id="3119" name="AutoShape 128">
            <a:extLst>
              <a:ext uri="{FF2B5EF4-FFF2-40B4-BE49-F238E27FC236}">
                <a16:creationId xmlns:a16="http://schemas.microsoft.com/office/drawing/2014/main" id="{D9886914-C47E-4C32-94FC-95E674A535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8400" y="5589588"/>
            <a:ext cx="201613" cy="288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0" name="AutoShape 47">
            <a:extLst>
              <a:ext uri="{FF2B5EF4-FFF2-40B4-BE49-F238E27FC236}">
                <a16:creationId xmlns:a16="http://schemas.microsoft.com/office/drawing/2014/main" id="{D6B93DC2-1B12-42E7-95A0-A62DC3A85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5375" y="5876925"/>
            <a:ext cx="215900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8BB13FCB-8375-40FB-8E35-483253D08640}"/>
              </a:ext>
            </a:extLst>
          </p:cNvPr>
          <p:cNvSpPr/>
          <p:nvPr/>
        </p:nvSpPr>
        <p:spPr>
          <a:xfrm flipH="1">
            <a:off x="4932363" y="6453188"/>
            <a:ext cx="215900" cy="1444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122" name="ZoneTexte 155">
            <a:extLst>
              <a:ext uri="{FF2B5EF4-FFF2-40B4-BE49-F238E27FC236}">
                <a16:creationId xmlns:a16="http://schemas.microsoft.com/office/drawing/2014/main" id="{C4FA0562-8914-47A2-9B1B-D373DE05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611938"/>
            <a:ext cx="576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10m</a:t>
            </a: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035E9B40-3846-44FB-8D3F-436312B3ED97}"/>
              </a:ext>
            </a:extLst>
          </p:cNvPr>
          <p:cNvSpPr/>
          <p:nvPr/>
        </p:nvSpPr>
        <p:spPr>
          <a:xfrm flipH="1">
            <a:off x="468313" y="6453188"/>
            <a:ext cx="215900" cy="1444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9" name="Triangle rectangle 218">
            <a:extLst>
              <a:ext uri="{FF2B5EF4-FFF2-40B4-BE49-F238E27FC236}">
                <a16:creationId xmlns:a16="http://schemas.microsoft.com/office/drawing/2014/main" id="{2F1079E4-30B0-4643-8660-4B418B98B6C7}"/>
              </a:ext>
            </a:extLst>
          </p:cNvPr>
          <p:cNvSpPr/>
          <p:nvPr/>
        </p:nvSpPr>
        <p:spPr>
          <a:xfrm rot="16200000">
            <a:off x="4066381" y="1413669"/>
            <a:ext cx="504825" cy="503238"/>
          </a:xfrm>
          <a:prstGeom prst="rt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none" lIns="0" tIns="0" rIns="252000" bIns="468000" anchor="b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/>
              <a:t>Toboggan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9B2ED64-91F7-48FD-8A2D-C20167069A7B}"/>
              </a:ext>
            </a:extLst>
          </p:cNvPr>
          <p:cNvSpPr/>
          <p:nvPr/>
        </p:nvSpPr>
        <p:spPr>
          <a:xfrm>
            <a:off x="5795963" y="1916113"/>
            <a:ext cx="1296987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Chaises de surveillance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DE54D9A-F4B0-40A8-8663-5AB590E4F81A}"/>
              </a:ext>
            </a:extLst>
          </p:cNvPr>
          <p:cNvSpPr/>
          <p:nvPr/>
        </p:nvSpPr>
        <p:spPr>
          <a:xfrm>
            <a:off x="7019925" y="1196975"/>
            <a:ext cx="1368425" cy="576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Cabine MNS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E4F3CE16-0ABA-428B-B77B-EDE60B32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/>
              <a:t>Sortie des vestiaires après le pédiluve</a:t>
            </a:r>
            <a:br>
              <a:rPr lang="fr-FR" sz="3600"/>
            </a:br>
            <a:r>
              <a:rPr lang="fr-FR" sz="3600"/>
              <a:t>Accès au bassin</a:t>
            </a:r>
          </a:p>
        </p:txBody>
      </p:sp>
      <p:pic>
        <p:nvPicPr>
          <p:cNvPr id="4099" name="Picture 2" descr="C:\Users\psbaa\Desktop\Photos dispositifs\S1 à S5\Vestiaires\IMG_4867.JPG">
            <a:extLst>
              <a:ext uri="{FF2B5EF4-FFF2-40B4-BE49-F238E27FC236}">
                <a16:creationId xmlns:a16="http://schemas.microsoft.com/office/drawing/2014/main" id="{0864BD19-C3C7-43CB-A82C-A3A83C219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7416800" cy="49450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sbaa\Desktop\Dispositif co éval\Dispositif\P.Poty Projet péda\20150105_152447.jpg">
            <a:extLst>
              <a:ext uri="{FF2B5EF4-FFF2-40B4-BE49-F238E27FC236}">
                <a16:creationId xmlns:a16="http://schemas.microsoft.com/office/drawing/2014/main" id="{BE68E7DC-77E4-4759-B5E8-5105E51E8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8743950" cy="5246687"/>
          </a:xfrm>
        </p:spPr>
      </p:pic>
      <p:sp>
        <p:nvSpPr>
          <p:cNvPr id="5123" name="ZoneTexte 4">
            <a:extLst>
              <a:ext uri="{FF2B5EF4-FFF2-40B4-BE49-F238E27FC236}">
                <a16:creationId xmlns:a16="http://schemas.microsoft.com/office/drawing/2014/main" id="{53F554D2-700C-4AD1-99ED-4E3DC2E8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20161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Surveillance MNS</a:t>
            </a:r>
          </a:p>
        </p:txBody>
      </p:sp>
      <p:sp>
        <p:nvSpPr>
          <p:cNvPr id="5124" name="ZoneTexte 5">
            <a:extLst>
              <a:ext uri="{FF2B5EF4-FFF2-40B4-BE49-F238E27FC236}">
                <a16:creationId xmlns:a16="http://schemas.microsoft.com/office/drawing/2014/main" id="{5E3034D6-8E33-485F-8B8F-1D6B5516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12954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Vestiaires</a:t>
            </a:r>
          </a:p>
        </p:txBody>
      </p:sp>
      <p:sp>
        <p:nvSpPr>
          <p:cNvPr id="5125" name="ZoneTexte 6">
            <a:extLst>
              <a:ext uri="{FF2B5EF4-FFF2-40B4-BE49-F238E27FC236}">
                <a16:creationId xmlns:a16="http://schemas.microsoft.com/office/drawing/2014/main" id="{A1F72609-19DB-4068-99BA-64DA438B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492375"/>
            <a:ext cx="18732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Cabine MNS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sbaa\Desktop\Dispositif co éval\Dispositif\P.Poty Projet péda\20150105_152432.jpg">
            <a:extLst>
              <a:ext uri="{FF2B5EF4-FFF2-40B4-BE49-F238E27FC236}">
                <a16:creationId xmlns:a16="http://schemas.microsoft.com/office/drawing/2014/main" id="{056EB098-65A5-4C14-9F8B-664CCE6BA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8623300" cy="5175250"/>
          </a:xfrm>
        </p:spPr>
      </p:pic>
      <p:sp>
        <p:nvSpPr>
          <p:cNvPr id="6147" name="ZoneTexte 4">
            <a:extLst>
              <a:ext uri="{FF2B5EF4-FFF2-40B4-BE49-F238E27FC236}">
                <a16:creationId xmlns:a16="http://schemas.microsoft.com/office/drawing/2014/main" id="{AFE338F0-02CD-488F-AD80-F24B2FF7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76250"/>
            <a:ext cx="439261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Local à matériel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sbaa\Desktop\Dispositif co éval\Dispositif\P.Poty Projet péda\IMG_20141201_140232.jpg">
            <a:extLst>
              <a:ext uri="{FF2B5EF4-FFF2-40B4-BE49-F238E27FC236}">
                <a16:creationId xmlns:a16="http://schemas.microsoft.com/office/drawing/2014/main" id="{C39C3EB7-826C-4B7C-975E-CD46FB6F98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04813"/>
            <a:ext cx="6264275" cy="61896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sbaa\Desktop\Dispositif co éval\Dispositif\P.Poty Projet péda\20150105_152541.jpg">
            <a:extLst>
              <a:ext uri="{FF2B5EF4-FFF2-40B4-BE49-F238E27FC236}">
                <a16:creationId xmlns:a16="http://schemas.microsoft.com/office/drawing/2014/main" id="{2C5BFC7E-EFCC-40C4-9AF1-1B628B62E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8623300" cy="51736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sbaa\Desktop\Dispositif co éval\Dispositif\P.Poty Projet péda\20150105_152514.jpg">
            <a:extLst>
              <a:ext uri="{FF2B5EF4-FFF2-40B4-BE49-F238E27FC236}">
                <a16:creationId xmlns:a16="http://schemas.microsoft.com/office/drawing/2014/main" id="{8350300D-B176-4583-AA8D-77FDE5F1C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503238"/>
            <a:ext cx="3671888" cy="6119812"/>
          </a:xfrm>
        </p:spPr>
      </p:pic>
      <p:sp>
        <p:nvSpPr>
          <p:cNvPr id="9219" name="ZoneTexte 4">
            <a:extLst>
              <a:ext uri="{FF2B5EF4-FFF2-40B4-BE49-F238E27FC236}">
                <a16:creationId xmlns:a16="http://schemas.microsoft.com/office/drawing/2014/main" id="{3FCF6521-56E4-471A-9CB6-8E9B8A1A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20161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écureuil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sbaa\Desktop\Dispositif co éval\Dispositif\P.Poty Projet péda\20150105_152606.jpg">
            <a:extLst>
              <a:ext uri="{FF2B5EF4-FFF2-40B4-BE49-F238E27FC236}">
                <a16:creationId xmlns:a16="http://schemas.microsoft.com/office/drawing/2014/main" id="{78A057CD-8D19-454B-90BC-A2112C999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6613"/>
            <a:ext cx="8839200" cy="5303837"/>
          </a:xfrm>
        </p:spPr>
      </p:pic>
      <p:pic>
        <p:nvPicPr>
          <p:cNvPr id="10243" name="Image 2">
            <a:extLst>
              <a:ext uri="{FF2B5EF4-FFF2-40B4-BE49-F238E27FC236}">
                <a16:creationId xmlns:a16="http://schemas.microsoft.com/office/drawing/2014/main" id="{2DA2DCFF-9C6A-44F9-B7FD-9EACC8E1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6492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D046AF1112C4AADF5293DE5B25211" ma:contentTypeVersion="16" ma:contentTypeDescription="Crée un document." ma:contentTypeScope="" ma:versionID="fc172ee35ddd62dab2ce58c57f8f39c8">
  <xsd:schema xmlns:xsd="http://www.w3.org/2001/XMLSchema" xmlns:xs="http://www.w3.org/2001/XMLSchema" xmlns:p="http://schemas.microsoft.com/office/2006/metadata/properties" xmlns:ns1="http://schemas.microsoft.com/sharepoint/v3" xmlns:ns3="f694dba5-3b29-437a-b36b-575214975e00" xmlns:ns4="56d0aaf0-f538-47df-b6cb-5ced9b98a7a3" targetNamespace="http://schemas.microsoft.com/office/2006/metadata/properties" ma:root="true" ma:fieldsID="065782033da15eecac2a3b1f207f0237" ns1:_="" ns3:_="" ns4:_="">
    <xsd:import namespace="http://schemas.microsoft.com/sharepoint/v3"/>
    <xsd:import namespace="f694dba5-3b29-437a-b36b-575214975e00"/>
    <xsd:import namespace="56d0aaf0-f538-47df-b6cb-5ced9b98a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4dba5-3b29-437a-b36b-575214975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0aaf0-f538-47df-b6cb-5ced9b98a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4846CD-D7D0-4FF7-9406-7769632C2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94dba5-3b29-437a-b36b-575214975e00"/>
    <ds:schemaRef ds:uri="56d0aaf0-f538-47df-b6cb-5ced9b98a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2C130-DE9C-45C1-BAAC-4ABE13AD88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A9852-7C86-47E5-8CA2-44C780860A21}">
  <ds:schemaRefs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56d0aaf0-f538-47df-b6cb-5ced9b98a7a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f694dba5-3b29-437a-b36b-575214975e0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Affichage à l'écran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Piscine P. Poty  La cotonne</vt:lpstr>
      <vt:lpstr>Présentation PowerPoint</vt:lpstr>
      <vt:lpstr>Sortie des vestiaires après le pédiluve Accès au bassin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Petit bain</vt:lpstr>
      <vt:lpstr>Pataugeoire</vt:lpstr>
      <vt:lpstr>Toboggan petit bain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Piscine P. Poty  La cotonne</dc:title>
  <dc:creator>psbaa</dc:creator>
  <cp:lastModifiedBy>Philippe Sbaa</cp:lastModifiedBy>
  <cp:revision>3</cp:revision>
  <dcterms:created xsi:type="dcterms:W3CDTF">2015-01-07T09:07:43Z</dcterms:created>
  <dcterms:modified xsi:type="dcterms:W3CDTF">2022-02-07T11:37:38Z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0x010100E29D046AF1112C4AADF5293DE5B25211</vt:lpwstr>
  </property>
</Properties>
</file>