
<file path=[Content_Types].xml><?xml version="1.0" encoding="utf-8"?>
<Types xmlns="http://schemas.openxmlformats.org/package/2006/content-types"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D4D4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ED8"/>
          </a:solidFill>
        </a:fill>
      </a:tcStyle>
    </a:wholeTbl>
    <a:band2H>
      <a:tcTxStyle/>
      <a:tcStyle>
        <a:tcBdr/>
        <a:fill>
          <a:solidFill>
            <a:srgbClr val="F8F6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D4CC"/>
          </a:solidFill>
        </a:fill>
      </a:tcStyle>
    </a:wholeTbl>
    <a:band2H>
      <a:tcTxStyle/>
      <a:tcStyle>
        <a:tcBdr/>
        <a:fill>
          <a:solidFill>
            <a:srgbClr val="F6EB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6"/>
  </p:normalViewPr>
  <p:slideViewPr>
    <p:cSldViewPr snapToGrid="0" snapToObjects="1">
      <p:cViewPr varScale="1">
        <p:scale>
          <a:sx n="111" d="100"/>
          <a:sy n="111" d="100"/>
        </p:scale>
        <p:origin x="6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defTabSz="457200" latinLnBrk="0">
      <a:defRPr sz="1200">
        <a:solidFill>
          <a:srgbClr val="FFFFFF"/>
        </a:solidFill>
        <a:latin typeface="+mj-lt"/>
        <a:ea typeface="+mj-ea"/>
        <a:cs typeface="+mj-cs"/>
        <a:sym typeface="Century Gothic"/>
      </a:defRPr>
    </a:lvl1pPr>
    <a:lvl2pPr indent="228600" defTabSz="457200" latinLnBrk="0">
      <a:defRPr sz="1200">
        <a:solidFill>
          <a:srgbClr val="FFFFFF"/>
        </a:solidFill>
        <a:latin typeface="+mj-lt"/>
        <a:ea typeface="+mj-ea"/>
        <a:cs typeface="+mj-cs"/>
        <a:sym typeface="Century Gothic"/>
      </a:defRPr>
    </a:lvl2pPr>
    <a:lvl3pPr indent="457200" defTabSz="457200" latinLnBrk="0">
      <a:defRPr sz="1200">
        <a:solidFill>
          <a:srgbClr val="FFFFFF"/>
        </a:solidFill>
        <a:latin typeface="+mj-lt"/>
        <a:ea typeface="+mj-ea"/>
        <a:cs typeface="+mj-cs"/>
        <a:sym typeface="Century Gothic"/>
      </a:defRPr>
    </a:lvl3pPr>
    <a:lvl4pPr indent="685800" defTabSz="457200" latinLnBrk="0">
      <a:defRPr sz="1200">
        <a:solidFill>
          <a:srgbClr val="FFFFFF"/>
        </a:solidFill>
        <a:latin typeface="+mj-lt"/>
        <a:ea typeface="+mj-ea"/>
        <a:cs typeface="+mj-cs"/>
        <a:sym typeface="Century Gothic"/>
      </a:defRPr>
    </a:lvl4pPr>
    <a:lvl5pPr indent="914400" defTabSz="457200" latinLnBrk="0">
      <a:defRPr sz="1200">
        <a:solidFill>
          <a:srgbClr val="FFFFFF"/>
        </a:solidFill>
        <a:latin typeface="+mj-lt"/>
        <a:ea typeface="+mj-ea"/>
        <a:cs typeface="+mj-cs"/>
        <a:sym typeface="Century Gothic"/>
      </a:defRPr>
    </a:lvl5pPr>
    <a:lvl6pPr indent="1143000" defTabSz="457200" latinLnBrk="0">
      <a:defRPr sz="1200">
        <a:solidFill>
          <a:srgbClr val="FFFFFF"/>
        </a:solidFill>
        <a:latin typeface="+mj-lt"/>
        <a:ea typeface="+mj-ea"/>
        <a:cs typeface="+mj-cs"/>
        <a:sym typeface="Century Gothic"/>
      </a:defRPr>
    </a:lvl6pPr>
    <a:lvl7pPr indent="1371600" defTabSz="457200" latinLnBrk="0">
      <a:defRPr sz="1200">
        <a:solidFill>
          <a:srgbClr val="FFFFFF"/>
        </a:solidFill>
        <a:latin typeface="+mj-lt"/>
        <a:ea typeface="+mj-ea"/>
        <a:cs typeface="+mj-cs"/>
        <a:sym typeface="Century Gothic"/>
      </a:defRPr>
    </a:lvl7pPr>
    <a:lvl8pPr indent="1600200" defTabSz="457200" latinLnBrk="0">
      <a:defRPr sz="1200">
        <a:solidFill>
          <a:srgbClr val="FFFFFF"/>
        </a:solidFill>
        <a:latin typeface="+mj-lt"/>
        <a:ea typeface="+mj-ea"/>
        <a:cs typeface="+mj-cs"/>
        <a:sym typeface="Century Gothic"/>
      </a:defRPr>
    </a:lvl8pPr>
    <a:lvl9pPr indent="1828800" defTabSz="457200" latinLnBrk="0">
      <a:defRPr sz="1200">
        <a:solidFill>
          <a:srgbClr val="FFFFFF"/>
        </a:solidFill>
        <a:latin typeface="+mj-lt"/>
        <a:ea typeface="+mj-ea"/>
        <a:cs typeface="+mj-cs"/>
        <a:sym typeface="Century Gothic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751011" y="609601"/>
            <a:ext cx="8676224" cy="3200401"/>
          </a:xfrm>
          <a:prstGeom prst="rect">
            <a:avLst/>
          </a:prstGeom>
        </p:spPr>
        <p:txBody>
          <a:bodyPr anchor="b"/>
          <a:lstStyle>
            <a:lvl1pPr algn="ctr">
              <a:defRPr sz="4800">
                <a:effectLst>
                  <a:outerShdw blurRad="25400" dist="31750" dir="132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51011" y="3886200"/>
            <a:ext cx="8676224" cy="1905000"/>
          </a:xfrm>
          <a:prstGeom prst="rect">
            <a:avLst/>
          </a:prstGeom>
        </p:spPr>
        <p:txBody>
          <a:bodyPr anchor="t"/>
          <a:lstStyle>
            <a:lvl1pPr marL="0" indent="0" algn="ctr">
              <a:buClrTx/>
              <a:buSzTx/>
              <a:buFontTx/>
              <a:buNone/>
              <a:defRPr sz="2100"/>
            </a:lvl1pPr>
            <a:lvl2pPr marL="0" indent="457200" algn="ctr">
              <a:buClrTx/>
              <a:buSzTx/>
              <a:buFontTx/>
              <a:buNone/>
              <a:defRPr sz="2100"/>
            </a:lvl2pPr>
            <a:lvl3pPr marL="0" indent="914400" algn="ctr">
              <a:buClrTx/>
              <a:buSzTx/>
              <a:buFontTx/>
              <a:buNone/>
              <a:defRPr sz="2100"/>
            </a:lvl3pPr>
            <a:lvl4pPr marL="0" indent="1371600" algn="ctr">
              <a:buClrTx/>
              <a:buSzTx/>
              <a:buFontTx/>
              <a:buNone/>
              <a:defRPr sz="2100"/>
            </a:lvl4pPr>
            <a:lvl5pPr marL="0" indent="1828800" algn="ctr">
              <a:buClrTx/>
              <a:buSzTx/>
              <a:buFontTx/>
              <a:buNone/>
              <a:defRPr sz="21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e du titre"/>
          <p:cNvSpPr txBox="1">
            <a:spLocks noGrp="1"/>
          </p:cNvSpPr>
          <p:nvPr>
            <p:ph type="title"/>
          </p:nvPr>
        </p:nvSpPr>
        <p:spPr>
          <a:xfrm>
            <a:off x="1141412" y="4732864"/>
            <a:ext cx="9906001" cy="566739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Texte du titre</a:t>
            </a:r>
          </a:p>
        </p:txBody>
      </p:sp>
      <p:sp>
        <p:nvSpPr>
          <p:cNvPr id="9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979611" y="932112"/>
            <a:ext cx="8225944" cy="3164976"/>
          </a:xfrm>
          <a:prstGeom prst="rect">
            <a:avLst/>
          </a:prstGeom>
          <a:ln w="38100">
            <a:solidFill>
              <a:srgbClr val="2F353D"/>
            </a:solidFill>
            <a:round/>
          </a:ln>
        </p:spPr>
        <p:txBody>
          <a:bodyPr lIns="91439" rIns="91439" anchor="t">
            <a:noAutofit/>
          </a:bodyPr>
          <a:lstStyle/>
          <a:p>
            <a:endParaRPr/>
          </a:p>
        </p:txBody>
      </p:sp>
      <p:sp>
        <p:nvSpPr>
          <p:cNvPr id="9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141412" y="5299602"/>
            <a:ext cx="9906001" cy="49371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400"/>
            </a:lvl1pPr>
            <a:lvl2pPr marL="0" indent="457200">
              <a:buClrTx/>
              <a:buSzTx/>
              <a:buFontTx/>
              <a:buNone/>
              <a:defRPr sz="1400"/>
            </a:lvl2pPr>
            <a:lvl3pPr marL="0" indent="914400">
              <a:buClrTx/>
              <a:buSzTx/>
              <a:buFontTx/>
              <a:buNone/>
              <a:defRPr sz="1400"/>
            </a:lvl3pPr>
            <a:lvl4pPr marL="0" indent="1371600">
              <a:buClrTx/>
              <a:buSzTx/>
              <a:buFontTx/>
              <a:buNone/>
              <a:defRPr sz="1400"/>
            </a:lvl4pPr>
            <a:lvl5pPr marL="0" indent="1828800">
              <a:buClrTx/>
              <a:buSzTx/>
              <a:buFontTx/>
              <a:buNone/>
              <a:defRPr sz="1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e du titre"/>
          <p:cNvSpPr txBox="1">
            <a:spLocks noGrp="1"/>
          </p:cNvSpPr>
          <p:nvPr>
            <p:ph type="title"/>
          </p:nvPr>
        </p:nvSpPr>
        <p:spPr>
          <a:xfrm>
            <a:off x="1141412" y="609601"/>
            <a:ext cx="9906000" cy="31242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141411" y="4343400"/>
            <a:ext cx="9906001" cy="14478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 marL="0" indent="457200">
              <a:buClrTx/>
              <a:buSzTx/>
              <a:buFontTx/>
              <a:buNone/>
            </a:lvl2pPr>
            <a:lvl3pPr marL="0" indent="914400">
              <a:buClrTx/>
              <a:buSzTx/>
              <a:buFontTx/>
              <a:buNone/>
            </a:lvl3pPr>
            <a:lvl4pPr marL="0" indent="1371600">
              <a:buClrTx/>
              <a:buSzTx/>
              <a:buFontTx/>
              <a:buNone/>
            </a:lvl4pPr>
            <a:lvl5pPr marL="0" indent="1828800">
              <a:buClrTx/>
              <a:buSzTx/>
              <a:buFont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13"/>
          <p:cNvSpPr txBox="1"/>
          <p:nvPr/>
        </p:nvSpPr>
        <p:spPr>
          <a:xfrm>
            <a:off x="836612" y="411192"/>
            <a:ext cx="609601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 cap="all">
                <a:solidFill>
                  <a:schemeClr val="accent1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“</a:t>
            </a:r>
          </a:p>
        </p:txBody>
      </p:sp>
      <p:sp>
        <p:nvSpPr>
          <p:cNvPr id="112" name="TextBox 14"/>
          <p:cNvSpPr txBox="1"/>
          <p:nvPr/>
        </p:nvSpPr>
        <p:spPr>
          <a:xfrm>
            <a:off x="10437811" y="2367567"/>
            <a:ext cx="609601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8000" cap="all">
                <a:solidFill>
                  <a:schemeClr val="accent1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”</a:t>
            </a:r>
          </a:p>
        </p:txBody>
      </p:sp>
      <p:sp>
        <p:nvSpPr>
          <p:cNvPr id="113" name="Texte du titre"/>
          <p:cNvSpPr txBox="1">
            <a:spLocks noGrp="1"/>
          </p:cNvSpPr>
          <p:nvPr>
            <p:ph type="title"/>
          </p:nvPr>
        </p:nvSpPr>
        <p:spPr>
          <a:xfrm>
            <a:off x="1446212" y="609601"/>
            <a:ext cx="9296399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11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674811" y="3352800"/>
            <a:ext cx="8839204" cy="3810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 marL="0" indent="457200">
              <a:buClrTx/>
              <a:buSzTx/>
              <a:buFontTx/>
              <a:buNone/>
            </a:lvl2pPr>
            <a:lvl3pPr marL="0" indent="914400">
              <a:buClrTx/>
              <a:buSzTx/>
              <a:buFontTx/>
              <a:buNone/>
            </a:lvl3pPr>
            <a:lvl4pPr marL="0" indent="1371600">
              <a:buClrTx/>
              <a:buSzTx/>
              <a:buFontTx/>
              <a:buNone/>
            </a:lvl4pPr>
            <a:lvl5pPr marL="0" indent="1828800">
              <a:buClrTx/>
              <a:buSzTx/>
              <a:buFont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141411" y="4343400"/>
            <a:ext cx="9906001" cy="144780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</a:pPr>
            <a:endParaRPr/>
          </a:p>
        </p:txBody>
      </p:sp>
      <p:sp>
        <p:nvSpPr>
          <p:cNvPr id="11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e du titre"/>
          <p:cNvSpPr txBox="1">
            <a:spLocks noGrp="1"/>
          </p:cNvSpPr>
          <p:nvPr>
            <p:ph type="title"/>
          </p:nvPr>
        </p:nvSpPr>
        <p:spPr>
          <a:xfrm>
            <a:off x="1141412" y="3308580"/>
            <a:ext cx="9906001" cy="1468801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141409" y="4777380"/>
            <a:ext cx="9906002" cy="860401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13"/>
          <p:cNvSpPr txBox="1"/>
          <p:nvPr/>
        </p:nvSpPr>
        <p:spPr>
          <a:xfrm>
            <a:off x="836612" y="411192"/>
            <a:ext cx="609601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 cap="all">
                <a:solidFill>
                  <a:schemeClr val="accent1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“</a:t>
            </a:r>
          </a:p>
        </p:txBody>
      </p:sp>
      <p:sp>
        <p:nvSpPr>
          <p:cNvPr id="133" name="TextBox 14"/>
          <p:cNvSpPr txBox="1"/>
          <p:nvPr/>
        </p:nvSpPr>
        <p:spPr>
          <a:xfrm>
            <a:off x="10437811" y="2367567"/>
            <a:ext cx="609601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8000" cap="all">
                <a:solidFill>
                  <a:schemeClr val="accent1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”</a:t>
            </a:r>
          </a:p>
        </p:txBody>
      </p:sp>
      <p:sp>
        <p:nvSpPr>
          <p:cNvPr id="134" name="Texte du titre"/>
          <p:cNvSpPr txBox="1">
            <a:spLocks noGrp="1"/>
          </p:cNvSpPr>
          <p:nvPr>
            <p:ph type="title"/>
          </p:nvPr>
        </p:nvSpPr>
        <p:spPr>
          <a:xfrm>
            <a:off x="1446212" y="609601"/>
            <a:ext cx="9296399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FDFD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135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141412" y="3886200"/>
            <a:ext cx="9906001" cy="889000"/>
          </a:xfrm>
          <a:prstGeom prst="rect">
            <a:avLst/>
          </a:prstGeom>
        </p:spPr>
        <p:txBody>
          <a:bodyPr anchor="b"/>
          <a:lstStyle>
            <a:lvl1pPr indent="-571500">
              <a:buClrTx/>
              <a:buSzTx/>
              <a:buFontTx/>
              <a:buNone/>
              <a:defRPr sz="2400" cap="all"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 marL="838200" indent="-381000">
              <a:buClrTx/>
              <a:buFontTx/>
              <a:defRPr sz="2400" cap="all"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2pPr>
            <a:lvl3pPr marL="1343025" indent="-428625">
              <a:buClrTx/>
              <a:buFontTx/>
              <a:defRPr sz="2400" cap="all"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3pPr>
            <a:lvl4pPr marL="1665514" indent="-293914">
              <a:buClrTx/>
              <a:buFontTx/>
              <a:defRPr sz="2400" cap="all"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4pPr>
            <a:lvl5pPr marL="2122714" indent="-293914">
              <a:buClrTx/>
              <a:buFontTx/>
              <a:defRPr sz="2400" cap="all"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141411" y="4775200"/>
            <a:ext cx="9906001" cy="1016000"/>
          </a:xfrm>
          <a:prstGeom prst="rect">
            <a:avLst/>
          </a:prstGeom>
        </p:spPr>
        <p:txBody>
          <a:bodyPr anchor="t"/>
          <a:lstStyle/>
          <a:p>
            <a:pPr marL="0" indent="0">
              <a:buClrTx/>
              <a:buSzTx/>
              <a:buFontTx/>
              <a:buNone/>
              <a:defRPr sz="1800"/>
            </a:pPr>
            <a:endParaRPr/>
          </a:p>
        </p:txBody>
      </p:sp>
      <p:sp>
        <p:nvSpPr>
          <p:cNvPr id="13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e du titre"/>
          <p:cNvSpPr txBox="1">
            <a:spLocks noGrp="1"/>
          </p:cNvSpPr>
          <p:nvPr>
            <p:ph type="title"/>
          </p:nvPr>
        </p:nvSpPr>
        <p:spPr>
          <a:xfrm>
            <a:off x="1141412" y="609601"/>
            <a:ext cx="9906000" cy="27432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45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141412" y="3505200"/>
            <a:ext cx="9906001" cy="838200"/>
          </a:xfrm>
          <a:prstGeom prst="rect">
            <a:avLst/>
          </a:prstGeom>
        </p:spPr>
        <p:txBody>
          <a:bodyPr anchor="b"/>
          <a:lstStyle>
            <a:lvl1pPr indent="-571500">
              <a:buClrTx/>
              <a:buSzTx/>
              <a:buFontTx/>
              <a:buNone/>
              <a:defRPr sz="2800" cap="all"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 marL="901700" indent="-444500">
              <a:buClrTx/>
              <a:buFontTx/>
              <a:defRPr sz="2800" cap="all"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2pPr>
            <a:lvl3pPr marL="1414462" indent="-500062">
              <a:buClrTx/>
              <a:buFontTx/>
              <a:defRPr sz="2800" cap="all"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3pPr>
            <a:lvl4pPr marL="1714500" indent="-342900">
              <a:buClrTx/>
              <a:buFontTx/>
              <a:defRPr sz="2800" cap="all"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4pPr>
            <a:lvl5pPr marL="2171700" indent="-342900">
              <a:buClrTx/>
              <a:buFontTx/>
              <a:defRPr sz="2800" cap="all"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141411" y="4343400"/>
            <a:ext cx="9906001" cy="1447800"/>
          </a:xfrm>
          <a:prstGeom prst="rect">
            <a:avLst/>
          </a:prstGeom>
        </p:spPr>
        <p:txBody>
          <a:bodyPr anchor="t"/>
          <a:lstStyle/>
          <a:p>
            <a:pPr marL="0" indent="0">
              <a:buClrTx/>
              <a:buSzTx/>
              <a:buFontTx/>
              <a:buNone/>
              <a:defRPr sz="1800"/>
            </a:pPr>
            <a:endParaRPr/>
          </a:p>
        </p:txBody>
      </p:sp>
      <p:sp>
        <p:nvSpPr>
          <p:cNvPr id="14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1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141412" y="2666999"/>
            <a:ext cx="9905999" cy="3124201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xfrm>
            <a:off x="1751013" y="3308580"/>
            <a:ext cx="8686801" cy="1468801"/>
          </a:xfrm>
          <a:prstGeom prst="rect">
            <a:avLst/>
          </a:prstGeom>
        </p:spPr>
        <p:txBody>
          <a:bodyPr anchor="b"/>
          <a:lstStyle>
            <a:lvl1pPr algn="r">
              <a:defRPr sz="4000"/>
            </a:lvl1pPr>
          </a:lstStyle>
          <a:p>
            <a:r>
              <a:t>Texte du titre</a:t>
            </a:r>
          </a:p>
        </p:txBody>
      </p:sp>
      <p:sp>
        <p:nvSpPr>
          <p:cNvPr id="3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51010" y="4777380"/>
            <a:ext cx="8686802" cy="860401"/>
          </a:xfrm>
          <a:prstGeom prst="rect">
            <a:avLst/>
          </a:prstGeom>
        </p:spPr>
        <p:txBody>
          <a:bodyPr anchor="t"/>
          <a:lstStyle>
            <a:lvl1pPr marL="0" indent="0" algn="r">
              <a:buClrTx/>
              <a:buSzTx/>
              <a:buFontTx/>
              <a:buNone/>
            </a:lvl1pPr>
            <a:lvl2pPr marL="0" indent="457200" algn="r">
              <a:buClrTx/>
              <a:buSzTx/>
              <a:buFontTx/>
              <a:buNone/>
            </a:lvl2pPr>
            <a:lvl3pPr marL="0" indent="914400" algn="r">
              <a:buClrTx/>
              <a:buSzTx/>
              <a:buFontTx/>
              <a:buNone/>
            </a:lvl3pPr>
            <a:lvl4pPr marL="0" indent="1371600" algn="r">
              <a:buClrTx/>
              <a:buSzTx/>
              <a:buFontTx/>
              <a:buNone/>
            </a:lvl4pPr>
            <a:lvl5pPr marL="0" indent="1828800" algn="r">
              <a:buClrTx/>
              <a:buSzTx/>
              <a:buFont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141412" y="2666999"/>
            <a:ext cx="4876801" cy="312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778668" indent="-321468">
              <a:defRPr sz="1800"/>
            </a:lvl2pPr>
            <a:lvl3pPr marL="1281792" indent="-367392">
              <a:defRPr sz="1800"/>
            </a:lvl3pPr>
            <a:lvl4pPr marL="1628775" indent="-257175">
              <a:defRPr sz="1800"/>
            </a:lvl4pPr>
            <a:lvl5pPr marL="2085975" indent="-257175">
              <a:defRPr sz="1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429280" y="2658533"/>
            <a:ext cx="4588932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800"/>
            </a:lvl1pPr>
            <a:lvl2pPr marL="0" indent="457200">
              <a:buClrTx/>
              <a:buSzTx/>
              <a:buFontTx/>
              <a:buNone/>
              <a:defRPr sz="2800"/>
            </a:lvl2pPr>
            <a:lvl3pPr marL="0" indent="914400">
              <a:buClrTx/>
              <a:buSzTx/>
              <a:buFontTx/>
              <a:buNone/>
              <a:defRPr sz="2800"/>
            </a:lvl3pPr>
            <a:lvl4pPr marL="0" indent="1371600">
              <a:buClrTx/>
              <a:buSzTx/>
              <a:buFontTx/>
              <a:buNone/>
              <a:defRPr sz="2800"/>
            </a:lvl4pPr>
            <a:lvl5pPr marL="0" indent="1828800">
              <a:buClrTx/>
              <a:buSzTx/>
              <a:buFontTx/>
              <a:buNone/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43133" y="2667000"/>
            <a:ext cx="4604280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FontTx/>
              <a:buNone/>
              <a:defRPr sz="2800"/>
            </a:pPr>
            <a:endParaRPr/>
          </a:p>
        </p:txBody>
      </p:sp>
      <p:sp>
        <p:nvSpPr>
          <p:cNvPr id="5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e du titre"/>
          <p:cNvSpPr txBox="1">
            <a:spLocks noGrp="1"/>
          </p:cNvSpPr>
          <p:nvPr>
            <p:ph type="title"/>
          </p:nvPr>
        </p:nvSpPr>
        <p:spPr>
          <a:xfrm>
            <a:off x="1141411" y="1600200"/>
            <a:ext cx="3549122" cy="13716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Texte du titre</a:t>
            </a:r>
          </a:p>
        </p:txBody>
      </p:sp>
      <p:sp>
        <p:nvSpPr>
          <p:cNvPr id="73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103812" y="609601"/>
            <a:ext cx="5943602" cy="5181601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41411" y="2971800"/>
            <a:ext cx="3549122" cy="182880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e du titre"/>
          <p:cNvSpPr txBox="1">
            <a:spLocks noGrp="1"/>
          </p:cNvSpPr>
          <p:nvPr>
            <p:ph type="title"/>
          </p:nvPr>
        </p:nvSpPr>
        <p:spPr>
          <a:xfrm>
            <a:off x="1141411" y="1600200"/>
            <a:ext cx="5334002" cy="1371600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t>Texte du titre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433733" y="-18289"/>
            <a:ext cx="3276599" cy="6903721"/>
          </a:xfrm>
          <a:prstGeom prst="rect">
            <a:avLst/>
          </a:prstGeom>
          <a:ln w="38100">
            <a:solidFill>
              <a:srgbClr val="2F353D"/>
            </a:solidFill>
            <a:round/>
          </a:ln>
        </p:spPr>
        <p:txBody>
          <a:bodyPr lIns="91439" rIns="91439" anchor="t">
            <a:noAutofit/>
          </a:bodyPr>
          <a:lstStyle/>
          <a:p>
            <a:endParaRPr/>
          </a:p>
        </p:txBody>
      </p:sp>
      <p:sp>
        <p:nvSpPr>
          <p:cNvPr id="8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141411" y="2971800"/>
            <a:ext cx="5334002" cy="18288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800"/>
            </a:lvl1pPr>
            <a:lvl2pPr marL="0" indent="457200">
              <a:buClrTx/>
              <a:buSzTx/>
              <a:buFontTx/>
              <a:buNone/>
              <a:defRPr sz="1800"/>
            </a:lvl2pPr>
            <a:lvl3pPr marL="0" indent="914400">
              <a:buClrTx/>
              <a:buSzTx/>
              <a:buFontTx/>
              <a:buNone/>
              <a:defRPr sz="1800"/>
            </a:lvl3pPr>
            <a:lvl4pPr marL="0" indent="1371600">
              <a:buClrTx/>
              <a:buSzTx/>
              <a:buFontTx/>
              <a:buNone/>
              <a:defRPr sz="1800"/>
            </a:lvl4pPr>
            <a:lvl5pPr marL="0" indent="1828800">
              <a:buClrTx/>
              <a:buSzTx/>
              <a:buFontTx/>
              <a:buNone/>
              <a:defRPr sz="1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0833009" y="5950267"/>
            <a:ext cx="232170" cy="231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 b="1">
                <a:solidFill>
                  <a:srgbClr val="BFBFBF"/>
                </a:solidFill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D2D2D2"/>
          </a:solidFill>
          <a:effectLst>
            <a:outerShdw blurRad="25400" dist="38100" dir="14040000" rotWithShape="0">
              <a:srgbClr val="000000">
                <a:alpha val="25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D2D2D2"/>
          </a:solidFill>
          <a:effectLst>
            <a:outerShdw blurRad="25400" dist="38100" dir="14040000" rotWithShape="0">
              <a:srgbClr val="000000">
                <a:alpha val="25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D2D2D2"/>
          </a:solidFill>
          <a:effectLst>
            <a:outerShdw blurRad="25400" dist="38100" dir="14040000" rotWithShape="0">
              <a:srgbClr val="000000">
                <a:alpha val="25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D2D2D2"/>
          </a:solidFill>
          <a:effectLst>
            <a:outerShdw blurRad="25400" dist="38100" dir="14040000" rotWithShape="0">
              <a:srgbClr val="000000">
                <a:alpha val="25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D2D2D2"/>
          </a:solidFill>
          <a:effectLst>
            <a:outerShdw blurRad="25400" dist="38100" dir="14040000" rotWithShape="0">
              <a:srgbClr val="000000">
                <a:alpha val="25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D2D2D2"/>
          </a:solidFill>
          <a:effectLst>
            <a:outerShdw blurRad="25400" dist="38100" dir="14040000" rotWithShape="0">
              <a:srgbClr val="000000">
                <a:alpha val="25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D2D2D2"/>
          </a:solidFill>
          <a:effectLst>
            <a:outerShdw blurRad="25400" dist="38100" dir="14040000" rotWithShape="0">
              <a:srgbClr val="000000">
                <a:alpha val="25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D2D2D2"/>
          </a:solidFill>
          <a:effectLst>
            <a:outerShdw blurRad="25400" dist="38100" dir="14040000" rotWithShape="0">
              <a:srgbClr val="000000">
                <a:alpha val="25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D2D2D2"/>
          </a:solidFill>
          <a:effectLst>
            <a:outerShdw blurRad="25400" dist="38100" dir="14040000" rotWithShape="0">
              <a:srgbClr val="000000">
                <a:alpha val="25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9pPr>
    </p:titleStyle>
    <p:bodyStyle>
      <a:lvl1pPr marL="285750" marR="0" indent="-28575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2000" b="0" i="0" u="none" strike="noStrike" cap="small" spc="0" baseline="0">
          <a:ln>
            <a:noFill/>
          </a:ln>
          <a:solidFill>
            <a:srgbClr val="DFDFDF"/>
          </a:solidFill>
          <a:effectLst>
            <a:outerShdw blurRad="50800" dist="12700" dir="13860000" rotWithShape="0">
              <a:srgbClr val="000000">
                <a:alpha val="20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1pPr>
      <a:lvl2pPr marL="774700" marR="0" indent="-3175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2000" b="0" i="0" u="none" strike="noStrike" cap="small" spc="0" baseline="0">
          <a:ln>
            <a:noFill/>
          </a:ln>
          <a:solidFill>
            <a:srgbClr val="DFDFDF"/>
          </a:solidFill>
          <a:effectLst>
            <a:outerShdw blurRad="50800" dist="12700" dir="13860000" rotWithShape="0">
              <a:srgbClr val="000000">
                <a:alpha val="20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2pPr>
      <a:lvl3pPr marL="1271587" marR="0" indent="-357187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2000" b="0" i="0" u="none" strike="noStrike" cap="small" spc="0" baseline="0">
          <a:ln>
            <a:noFill/>
          </a:ln>
          <a:solidFill>
            <a:srgbClr val="DFDFDF"/>
          </a:solidFill>
          <a:effectLst>
            <a:outerShdw blurRad="50800" dist="12700" dir="13860000" rotWithShape="0">
              <a:srgbClr val="000000">
                <a:alpha val="20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3pPr>
      <a:lvl4pPr marL="1616528" marR="0" indent="-244928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2000" b="0" i="0" u="none" strike="noStrike" cap="small" spc="0" baseline="0">
          <a:ln>
            <a:noFill/>
          </a:ln>
          <a:solidFill>
            <a:srgbClr val="DFDFDF"/>
          </a:solidFill>
          <a:effectLst>
            <a:outerShdw blurRad="50800" dist="12700" dir="13860000" rotWithShape="0">
              <a:srgbClr val="000000">
                <a:alpha val="20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4pPr>
      <a:lvl5pPr marL="2073728" marR="0" indent="-244928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2000" b="0" i="0" u="none" strike="noStrike" cap="small" spc="0" baseline="0">
          <a:ln>
            <a:noFill/>
          </a:ln>
          <a:solidFill>
            <a:srgbClr val="DFDFDF"/>
          </a:solidFill>
          <a:effectLst>
            <a:outerShdw blurRad="50800" dist="12700" dir="13860000" rotWithShape="0">
              <a:srgbClr val="000000">
                <a:alpha val="20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5pPr>
      <a:lvl6pPr marL="2667000" marR="0" indent="-3810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2000" b="0" i="0" u="none" strike="noStrike" cap="small" spc="0" baseline="0">
          <a:ln>
            <a:noFill/>
          </a:ln>
          <a:solidFill>
            <a:srgbClr val="DFDFDF"/>
          </a:solidFill>
          <a:effectLst>
            <a:outerShdw blurRad="50800" dist="12700" dir="13860000" rotWithShape="0">
              <a:srgbClr val="000000">
                <a:alpha val="20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6pPr>
      <a:lvl7pPr marL="3124200" marR="0" indent="-3810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2000" b="0" i="0" u="none" strike="noStrike" cap="small" spc="0" baseline="0">
          <a:ln>
            <a:noFill/>
          </a:ln>
          <a:solidFill>
            <a:srgbClr val="DFDFDF"/>
          </a:solidFill>
          <a:effectLst>
            <a:outerShdw blurRad="50800" dist="12700" dir="13860000" rotWithShape="0">
              <a:srgbClr val="000000">
                <a:alpha val="20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7pPr>
      <a:lvl8pPr marL="3581400" marR="0" indent="-3810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2000" b="0" i="0" u="none" strike="noStrike" cap="small" spc="0" baseline="0">
          <a:ln>
            <a:noFill/>
          </a:ln>
          <a:solidFill>
            <a:srgbClr val="DFDFDF"/>
          </a:solidFill>
          <a:effectLst>
            <a:outerShdw blurRad="50800" dist="12700" dir="13860000" rotWithShape="0">
              <a:srgbClr val="000000">
                <a:alpha val="20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8pPr>
      <a:lvl9pPr marL="4038600" marR="0" indent="-3810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FFFF"/>
        </a:buClr>
        <a:buSzPct val="100000"/>
        <a:buFont typeface="Arial"/>
        <a:buChar char="•"/>
        <a:tabLst/>
        <a:defRPr sz="2000" b="0" i="0" u="none" strike="noStrike" cap="small" spc="0" baseline="0">
          <a:ln>
            <a:noFill/>
          </a:ln>
          <a:solidFill>
            <a:srgbClr val="DFDFDF"/>
          </a:solidFill>
          <a:effectLst>
            <a:outerShdw blurRad="50800" dist="12700" dir="13860000" rotWithShape="0">
              <a:srgbClr val="000000">
                <a:alpha val="20000"/>
              </a:srgbClr>
            </a:outerShdw>
          </a:effectLst>
          <a:uFillTx/>
          <a:latin typeface="+mj-lt"/>
          <a:ea typeface="+mj-ea"/>
          <a:cs typeface="+mj-cs"/>
          <a:sym typeface="Century Gothic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entury Gothic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entury Gothic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entury Gothic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entury Gothic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entury Gothic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entury Gothic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entury Gothic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entury Gothic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.png"/><Relationship Id="rId7" Type="http://schemas.openxmlformats.org/officeDocument/2006/relationships/slide" Target="slide3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slide" Target="slide5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2.mov"/><Relationship Id="rId1" Type="http://schemas.microsoft.com/office/2007/relationships/media" Target="../media/media12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3.mov"/><Relationship Id="rId1" Type="http://schemas.microsoft.com/office/2007/relationships/media" Target="../media/media13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4.mov"/><Relationship Id="rId1" Type="http://schemas.microsoft.com/office/2007/relationships/media" Target="../media/media14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5.mov"/><Relationship Id="rId1" Type="http://schemas.microsoft.com/office/2007/relationships/media" Target="../media/media15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8.xml"/><Relationship Id="rId18" Type="http://schemas.openxmlformats.org/officeDocument/2006/relationships/slide" Target="slide36.xml"/><Relationship Id="rId3" Type="http://schemas.openxmlformats.org/officeDocument/2006/relationships/slide" Target="slide21.xml"/><Relationship Id="rId21" Type="http://schemas.openxmlformats.org/officeDocument/2006/relationships/slide" Target="slide32.xml"/><Relationship Id="rId7" Type="http://schemas.openxmlformats.org/officeDocument/2006/relationships/slide" Target="slide12.xml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openxmlformats.org/officeDocument/2006/relationships/slide" Target="slide6.xml"/><Relationship Id="rId16" Type="http://schemas.openxmlformats.org/officeDocument/2006/relationships/slide" Target="slide7.xml"/><Relationship Id="rId20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11" Type="http://schemas.openxmlformats.org/officeDocument/2006/relationships/slide" Target="slide19.xml"/><Relationship Id="rId5" Type="http://schemas.openxmlformats.org/officeDocument/2006/relationships/slide" Target="slide8.xml"/><Relationship Id="rId15" Type="http://schemas.openxmlformats.org/officeDocument/2006/relationships/slide" Target="slide28.xml"/><Relationship Id="rId23" Type="http://schemas.openxmlformats.org/officeDocument/2006/relationships/slide" Target="slide33.xml"/><Relationship Id="rId10" Type="http://schemas.openxmlformats.org/officeDocument/2006/relationships/image" Target="../media/image2.png"/><Relationship Id="rId19" Type="http://schemas.openxmlformats.org/officeDocument/2006/relationships/slide" Target="slide11.xml"/><Relationship Id="rId4" Type="http://schemas.openxmlformats.org/officeDocument/2006/relationships/slide" Target="slide37.xml"/><Relationship Id="rId9" Type="http://schemas.openxmlformats.org/officeDocument/2006/relationships/slide" Target="slide1.xml"/><Relationship Id="rId14" Type="http://schemas.openxmlformats.org/officeDocument/2006/relationships/slide" Target="slide20.xml"/><Relationship Id="rId22" Type="http://schemas.openxmlformats.org/officeDocument/2006/relationships/slide" Target="slide3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6.mov"/><Relationship Id="rId1" Type="http://schemas.microsoft.com/office/2007/relationships/media" Target="../media/media16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7.mov"/><Relationship Id="rId1" Type="http://schemas.microsoft.com/office/2007/relationships/media" Target="../media/media17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8.mov"/><Relationship Id="rId1" Type="http://schemas.microsoft.com/office/2007/relationships/media" Target="../media/media18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9.mov"/><Relationship Id="rId1" Type="http://schemas.microsoft.com/office/2007/relationships/media" Target="../media/media19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0.mov"/><Relationship Id="rId1" Type="http://schemas.microsoft.com/office/2007/relationships/media" Target="../media/media20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1.mov"/><Relationship Id="rId1" Type="http://schemas.microsoft.com/office/2007/relationships/media" Target="../media/media21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2.mov"/><Relationship Id="rId1" Type="http://schemas.microsoft.com/office/2007/relationships/media" Target="../media/media22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3.mov"/><Relationship Id="rId1" Type="http://schemas.microsoft.com/office/2007/relationships/media" Target="../media/media23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4.mov"/><Relationship Id="rId1" Type="http://schemas.microsoft.com/office/2007/relationships/media" Target="../media/media24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5.mov"/><Relationship Id="rId1" Type="http://schemas.microsoft.com/office/2007/relationships/media" Target="../media/media25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13.xml"/><Relationship Id="rId18" Type="http://schemas.openxmlformats.org/officeDocument/2006/relationships/slide" Target="slide25.xml"/><Relationship Id="rId3" Type="http://schemas.openxmlformats.org/officeDocument/2006/relationships/slide" Target="slide22.xml"/><Relationship Id="rId21" Type="http://schemas.openxmlformats.org/officeDocument/2006/relationships/slide" Target="slide33.xml"/><Relationship Id="rId7" Type="http://schemas.openxmlformats.org/officeDocument/2006/relationships/slide" Target="slide40.xml"/><Relationship Id="rId12" Type="http://schemas.openxmlformats.org/officeDocument/2006/relationships/slide" Target="slide16.xml"/><Relationship Id="rId17" Type="http://schemas.openxmlformats.org/officeDocument/2006/relationships/slide" Target="slide39.xml"/><Relationship Id="rId2" Type="http://schemas.openxmlformats.org/officeDocument/2006/relationships/slide" Target="slide23.xml"/><Relationship Id="rId16" Type="http://schemas.openxmlformats.org/officeDocument/2006/relationships/slide" Target="slide24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11" Type="http://schemas.openxmlformats.org/officeDocument/2006/relationships/slide" Target="slide15.xml"/><Relationship Id="rId5" Type="http://schemas.openxmlformats.org/officeDocument/2006/relationships/slide" Target="slide26.xml"/><Relationship Id="rId15" Type="http://schemas.openxmlformats.org/officeDocument/2006/relationships/slide" Target="slide17.xml"/><Relationship Id="rId23" Type="http://schemas.openxmlformats.org/officeDocument/2006/relationships/slide" Target="slide29.xml"/><Relationship Id="rId10" Type="http://schemas.openxmlformats.org/officeDocument/2006/relationships/image" Target="../media/image2.png"/><Relationship Id="rId19" Type="http://schemas.openxmlformats.org/officeDocument/2006/relationships/slide" Target="slide30.xml"/><Relationship Id="rId4" Type="http://schemas.openxmlformats.org/officeDocument/2006/relationships/slide" Target="slide27.xml"/><Relationship Id="rId9" Type="http://schemas.openxmlformats.org/officeDocument/2006/relationships/slide" Target="slide1.xml"/><Relationship Id="rId14" Type="http://schemas.openxmlformats.org/officeDocument/2006/relationships/slide" Target="slide14.xml"/><Relationship Id="rId22" Type="http://schemas.openxmlformats.org/officeDocument/2006/relationships/slide" Target="slide3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6.mov"/><Relationship Id="rId1" Type="http://schemas.microsoft.com/office/2007/relationships/media" Target="../media/media26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Relationship Id="rId9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7.mov"/><Relationship Id="rId1" Type="http://schemas.microsoft.com/office/2007/relationships/media" Target="../media/media27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Relationship Id="rId9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8.mov"/><Relationship Id="rId1" Type="http://schemas.microsoft.com/office/2007/relationships/media" Target="../media/media28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Relationship Id="rId9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9.mov"/><Relationship Id="rId1" Type="http://schemas.microsoft.com/office/2007/relationships/media" Target="../media/media29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Relationship Id="rId9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30.mov"/><Relationship Id="rId1" Type="http://schemas.microsoft.com/office/2007/relationships/media" Target="../media/media30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31.mov"/><Relationship Id="rId1" Type="http://schemas.microsoft.com/office/2007/relationships/media" Target="../media/media31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32.mov"/><Relationship Id="rId1" Type="http://schemas.microsoft.com/office/2007/relationships/media" Target="../media/media32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33.mov"/><Relationship Id="rId1" Type="http://schemas.microsoft.com/office/2007/relationships/media" Target="../media/media33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34.mov"/><Relationship Id="rId1" Type="http://schemas.microsoft.com/office/2007/relationships/media" Target="../media/media34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35.mov"/><Relationship Id="rId1" Type="http://schemas.microsoft.com/office/2007/relationships/media" Target="../media/media35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48.xml"/><Relationship Id="rId18" Type="http://schemas.openxmlformats.org/officeDocument/2006/relationships/slide" Target="slide54.xml"/><Relationship Id="rId3" Type="http://schemas.openxmlformats.org/officeDocument/2006/relationships/slide" Target="slide42.xml"/><Relationship Id="rId7" Type="http://schemas.openxmlformats.org/officeDocument/2006/relationships/image" Target="../media/image2.png"/><Relationship Id="rId12" Type="http://schemas.openxmlformats.org/officeDocument/2006/relationships/slide" Target="slide49.xml"/><Relationship Id="rId17" Type="http://schemas.openxmlformats.org/officeDocument/2006/relationships/slide" Target="slide53.xml"/><Relationship Id="rId2" Type="http://schemas.openxmlformats.org/officeDocument/2006/relationships/slide" Target="slide45.xml"/><Relationship Id="rId16" Type="http://schemas.openxmlformats.org/officeDocument/2006/relationships/slide" Target="slide52.xml"/><Relationship Id="rId20" Type="http://schemas.openxmlformats.org/officeDocument/2006/relationships/slide" Target="slide5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slide" Target="slide46.xml"/><Relationship Id="rId5" Type="http://schemas.openxmlformats.org/officeDocument/2006/relationships/slide" Target="slide47.xml"/><Relationship Id="rId15" Type="http://schemas.openxmlformats.org/officeDocument/2006/relationships/slide" Target="slide51.xml"/><Relationship Id="rId10" Type="http://schemas.openxmlformats.org/officeDocument/2006/relationships/slide" Target="slide44.xml"/><Relationship Id="rId19" Type="http://schemas.openxmlformats.org/officeDocument/2006/relationships/slide" Target="slide57.xml"/><Relationship Id="rId4" Type="http://schemas.openxmlformats.org/officeDocument/2006/relationships/slide" Target="slide55.xml"/><Relationship Id="rId9" Type="http://schemas.openxmlformats.org/officeDocument/2006/relationships/slide" Target="slide43.xml"/><Relationship Id="rId14" Type="http://schemas.openxmlformats.org/officeDocument/2006/relationships/slide" Target="slide5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36.mov"/><Relationship Id="rId1" Type="http://schemas.microsoft.com/office/2007/relationships/media" Target="../media/media36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37.mov"/><Relationship Id="rId1" Type="http://schemas.microsoft.com/office/2007/relationships/media" Target="../media/media37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38.mov"/><Relationship Id="rId1" Type="http://schemas.microsoft.com/office/2007/relationships/media" Target="../media/media38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39.mov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40.mov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41.mov"/><Relationship Id="rId1" Type="http://schemas.microsoft.com/office/2007/relationships/media" Target="../media/media41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42.mov"/><Relationship Id="rId1" Type="http://schemas.microsoft.com/office/2007/relationships/media" Target="../media/media42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43.mov"/><Relationship Id="rId1" Type="http://schemas.microsoft.com/office/2007/relationships/media" Target="../media/media43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44.mov"/><Relationship Id="rId1" Type="http://schemas.microsoft.com/office/2007/relationships/media" Target="../media/media44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45.mov"/><Relationship Id="rId1" Type="http://schemas.microsoft.com/office/2007/relationships/media" Target="../media/media45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46.mov"/><Relationship Id="rId1" Type="http://schemas.microsoft.com/office/2007/relationships/media" Target="../media/media46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47.mov"/><Relationship Id="rId1" Type="http://schemas.microsoft.com/office/2007/relationships/media" Target="../media/media47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48.mov"/><Relationship Id="rId1" Type="http://schemas.microsoft.com/office/2007/relationships/media" Target="../media/media48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49.mov"/><Relationship Id="rId1" Type="http://schemas.microsoft.com/office/2007/relationships/media" Target="../media/media49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50.mov"/><Relationship Id="rId1" Type="http://schemas.microsoft.com/office/2007/relationships/media" Target="../media/media50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51.mov"/><Relationship Id="rId1" Type="http://schemas.microsoft.com/office/2007/relationships/media" Target="../media/media51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52.mov"/><Relationship Id="rId1" Type="http://schemas.microsoft.com/office/2007/relationships/media" Target="../media/media52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53.mov"/><Relationship Id="rId1" Type="http://schemas.microsoft.com/office/2007/relationships/media" Target="../media/media53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54.mov"/><Relationship Id="rId1" Type="http://schemas.microsoft.com/office/2007/relationships/media" Target="../media/media54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re 1"/>
          <p:cNvSpPr txBox="1">
            <a:spLocks noGrp="1"/>
          </p:cNvSpPr>
          <p:nvPr>
            <p:ph type="ctrTitle"/>
          </p:nvPr>
        </p:nvSpPr>
        <p:spPr>
          <a:xfrm>
            <a:off x="1751011" y="237345"/>
            <a:ext cx="8676224" cy="829455"/>
          </a:xfrm>
          <a:prstGeom prst="rect">
            <a:avLst/>
          </a:prstGeom>
        </p:spPr>
        <p:txBody>
          <a:bodyPr/>
          <a:lstStyle>
            <a:lvl1pPr defTabSz="452627">
              <a:defRPr sz="4752">
                <a:effectLst>
                  <a:outerShdw blurRad="25146" dist="31432" dir="132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CROSSTRAINING</a:t>
            </a:r>
          </a:p>
        </p:txBody>
      </p:sp>
      <p:sp>
        <p:nvSpPr>
          <p:cNvPr id="157" name="Sous-titre 2"/>
          <p:cNvSpPr txBox="1">
            <a:spLocks noGrp="1"/>
          </p:cNvSpPr>
          <p:nvPr>
            <p:ph type="subTitle" sz="quarter" idx="1"/>
          </p:nvPr>
        </p:nvSpPr>
        <p:spPr>
          <a:xfrm>
            <a:off x="3449409" y="5911572"/>
            <a:ext cx="4954589" cy="82945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CERCLE D’ETUDE DU RESOLP</a:t>
            </a:r>
          </a:p>
          <a:p>
            <a:pPr>
              <a:lnSpc>
                <a:spcPct val="90000"/>
              </a:lnSpc>
            </a:pPr>
            <a:r>
              <a:t>Académie de Lyon</a:t>
            </a:r>
          </a:p>
        </p:txBody>
      </p:sp>
      <p:pic>
        <p:nvPicPr>
          <p:cNvPr id="158" name="Image 6" descr="Imag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itre 1"/>
          <p:cNvSpPr txBox="1"/>
          <p:nvPr/>
        </p:nvSpPr>
        <p:spPr>
          <a:xfrm>
            <a:off x="1588592" y="1985614"/>
            <a:ext cx="8676224" cy="829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4000" cap="all">
                <a:solidFill>
                  <a:srgbClr val="D2D2D2"/>
                </a:solidFill>
                <a:effectLst>
                  <a:outerShdw blurRad="25400" dist="31750" dir="132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CLASSIFICATION DES EXERCICES</a:t>
            </a:r>
          </a:p>
        </p:txBody>
      </p:sp>
      <p:sp>
        <p:nvSpPr>
          <p:cNvPr id="160" name="Sous-titre 2"/>
          <p:cNvSpPr txBox="1"/>
          <p:nvPr/>
        </p:nvSpPr>
        <p:spPr>
          <a:xfrm>
            <a:off x="8457393" y="6044731"/>
            <a:ext cx="3734607" cy="740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 defTabSz="274320">
              <a:spcBef>
                <a:spcPts val="300"/>
              </a:spcBef>
              <a:defRPr sz="840" cap="small">
                <a:solidFill>
                  <a:srgbClr val="DFDFDF"/>
                </a:solidFill>
                <a:effectLst>
                  <a:outerShdw blurRad="30480" dist="762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Démonstrations - Nicolas TOURNEUR</a:t>
            </a:r>
            <a:endParaRPr sz="1260"/>
          </a:p>
          <a:p>
            <a:pPr algn="ctr" defTabSz="274320">
              <a:spcBef>
                <a:spcPts val="300"/>
              </a:spcBef>
              <a:defRPr sz="840" cap="small">
                <a:solidFill>
                  <a:srgbClr val="DFDFDF"/>
                </a:solidFill>
                <a:effectLst>
                  <a:outerShdw blurRad="30480" dist="762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Powerpoint - Mickael DA COSTA</a:t>
            </a:r>
            <a:endParaRPr sz="1260"/>
          </a:p>
          <a:p>
            <a:pPr algn="ctr" defTabSz="274320">
              <a:spcBef>
                <a:spcPts val="300"/>
              </a:spcBef>
              <a:defRPr sz="840" cap="small">
                <a:solidFill>
                  <a:srgbClr val="DFDFDF"/>
                </a:solidFill>
                <a:effectLst>
                  <a:outerShdw blurRad="30480" dist="762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endParaRPr sz="1260"/>
          </a:p>
        </p:txBody>
      </p:sp>
      <p:pic>
        <p:nvPicPr>
          <p:cNvPr id="161" name="Image 26" descr="Image 2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53" y="5081530"/>
            <a:ext cx="1648198" cy="1637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" name="Rectangle : coins arrondis 27">
            <a:hlinkClick r:id="rId6" action="ppaction://hlinksldjump"/>
          </p:cNvPr>
          <p:cNvGrpSpPr/>
          <p:nvPr/>
        </p:nvGrpSpPr>
        <p:grpSpPr>
          <a:xfrm>
            <a:off x="661313" y="3433331"/>
            <a:ext cx="2483138" cy="878231"/>
            <a:chOff x="0" y="0"/>
            <a:chExt cx="2483136" cy="878230"/>
          </a:xfrm>
        </p:grpSpPr>
        <p:sp>
          <p:nvSpPr>
            <p:cNvPr id="162" name="Rectangle aux angles arrondis"/>
            <p:cNvSpPr/>
            <p:nvPr/>
          </p:nvSpPr>
          <p:spPr>
            <a:xfrm>
              <a:off x="0" y="0"/>
              <a:ext cx="2483137" cy="87823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63" name="CARDIO"/>
            <p:cNvSpPr txBox="1"/>
            <p:nvPr/>
          </p:nvSpPr>
          <p:spPr>
            <a:xfrm>
              <a:off x="42871" y="113995"/>
              <a:ext cx="2397395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167" name="Rectangle : coins arrondis 28">
            <a:hlinkClick r:id="rId7" action="ppaction://hlinksldjump"/>
          </p:cNvPr>
          <p:cNvGrpSpPr/>
          <p:nvPr/>
        </p:nvGrpSpPr>
        <p:grpSpPr>
          <a:xfrm>
            <a:off x="4842280" y="3433331"/>
            <a:ext cx="2483138" cy="878231"/>
            <a:chOff x="0" y="0"/>
            <a:chExt cx="2483136" cy="878230"/>
          </a:xfrm>
        </p:grpSpPr>
        <p:sp>
          <p:nvSpPr>
            <p:cNvPr id="165" name="Rectangle aux angles arrondis"/>
            <p:cNvSpPr/>
            <p:nvPr/>
          </p:nvSpPr>
          <p:spPr>
            <a:xfrm>
              <a:off x="0" y="0"/>
              <a:ext cx="2483137" cy="87823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66" name="GYM"/>
            <p:cNvSpPr txBox="1"/>
            <p:nvPr/>
          </p:nvSpPr>
          <p:spPr>
            <a:xfrm>
              <a:off x="42871" y="113995"/>
              <a:ext cx="2397395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170" name="Rectangle : coins arrondis 29">
            <a:hlinkClick r:id="rId8" action="ppaction://hlinksldjump"/>
          </p:cNvPr>
          <p:cNvGrpSpPr/>
          <p:nvPr/>
        </p:nvGrpSpPr>
        <p:grpSpPr>
          <a:xfrm>
            <a:off x="9023246" y="3433331"/>
            <a:ext cx="2483138" cy="878231"/>
            <a:chOff x="0" y="0"/>
            <a:chExt cx="2483136" cy="878230"/>
          </a:xfrm>
        </p:grpSpPr>
        <p:sp>
          <p:nvSpPr>
            <p:cNvPr id="168" name="Rectangle aux angles arrondis"/>
            <p:cNvSpPr/>
            <p:nvPr/>
          </p:nvSpPr>
          <p:spPr>
            <a:xfrm>
              <a:off x="0" y="0"/>
              <a:ext cx="2483137" cy="87823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69" name="HALTERO"/>
            <p:cNvSpPr txBox="1"/>
            <p:nvPr/>
          </p:nvSpPr>
          <p:spPr>
            <a:xfrm>
              <a:off x="42871" y="113995"/>
              <a:ext cx="2397395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/>
              </a:lvl1pPr>
            </a:lstStyle>
            <a:p>
              <a:r>
                <a:t>HALTERO</a:t>
              </a:r>
            </a:p>
          </p:txBody>
        </p:sp>
      </p:grpSp>
      <p:sp>
        <p:nvSpPr>
          <p:cNvPr id="171" name="Titre 1"/>
          <p:cNvSpPr txBox="1"/>
          <p:nvPr/>
        </p:nvSpPr>
        <p:spPr>
          <a:xfrm>
            <a:off x="1727622" y="709007"/>
            <a:ext cx="8676224" cy="829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algn="ctr">
              <a:defRPr sz="3200" i="1" cap="all">
                <a:solidFill>
                  <a:srgbClr val="D2D2D2"/>
                </a:solidFill>
                <a:effectLst>
                  <a:outerShdw blurRad="25400" dist="31750" dir="132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VIDEOS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313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4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316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STAR JUMP</a:t>
            </a:r>
          </a:p>
        </p:txBody>
      </p:sp>
      <p:sp>
        <p:nvSpPr>
          <p:cNvPr id="319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1-SAUT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2-BRAS ET JAMBES EN ETOILES</a:t>
            </a:r>
          </a:p>
        </p:txBody>
      </p:sp>
      <p:pic>
        <p:nvPicPr>
          <p:cNvPr id="320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39531"/>
            <a:ext cx="8078994" cy="54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SAUT éTOILE</a:t>
            </a:r>
          </a:p>
        </p:txBody>
      </p:sp>
      <p:grpSp>
        <p:nvGrpSpPr>
          <p:cNvPr id="325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323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324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328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326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7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sp>
        <p:nvSpPr>
          <p:cNvPr id="329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333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2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331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2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334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LUNGES</a:t>
            </a:r>
          </a:p>
        </p:txBody>
      </p:sp>
      <p:sp>
        <p:nvSpPr>
          <p:cNvPr id="337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2-GENOUX TOUCHENT LE SOL</a:t>
            </a:r>
          </a:p>
        </p:txBody>
      </p:sp>
      <p:pic>
        <p:nvPicPr>
          <p:cNvPr id="338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64099"/>
            <a:ext cx="8078994" cy="54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FENTES</a:t>
            </a:r>
          </a:p>
        </p:txBody>
      </p:sp>
      <p:grpSp>
        <p:nvGrpSpPr>
          <p:cNvPr id="343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341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342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346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344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5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347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667" fill="hold"/>
                                        <p:tgtEl>
                                          <p:spTgt spid="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3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349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0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352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JUMP LUNGES</a:t>
            </a:r>
          </a:p>
        </p:txBody>
      </p:sp>
      <p:sp>
        <p:nvSpPr>
          <p:cNvPr id="355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2-GENOUX TOUCHENT LE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3-SAUTS ENTRE 2 FENTES</a:t>
            </a:r>
          </a:p>
        </p:txBody>
      </p:sp>
      <p:pic>
        <p:nvPicPr>
          <p:cNvPr id="356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39531"/>
            <a:ext cx="8078994" cy="54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FENTES SAUTéES</a:t>
            </a:r>
          </a:p>
        </p:txBody>
      </p:sp>
      <p:grpSp>
        <p:nvGrpSpPr>
          <p:cNvPr id="361" name="Rectangle : coins arrondis 28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359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360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364" name="Ellipse 29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362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3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sp>
        <p:nvSpPr>
          <p:cNvPr id="365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4666" fill="hold"/>
                                        <p:tgtEl>
                                          <p:spTgt spid="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5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367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8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370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PLANK</a:t>
            </a:r>
          </a:p>
        </p:txBody>
      </p:sp>
      <p:sp>
        <p:nvSpPr>
          <p:cNvPr id="373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1-MAINTIEN DE LA POSITION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3-CORPS GAINE</a:t>
            </a:r>
          </a:p>
        </p:txBody>
      </p:sp>
      <p:pic>
        <p:nvPicPr>
          <p:cNvPr id="374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732" y="1132679"/>
            <a:ext cx="8192465" cy="5463234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PLANCHE</a:t>
            </a:r>
          </a:p>
        </p:txBody>
      </p:sp>
      <p:grpSp>
        <p:nvGrpSpPr>
          <p:cNvPr id="379" name="Rectangle : coins arrondis 26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377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378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382" name="Ellipse 27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380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1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383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333" fill="hold"/>
                                        <p:tgtEl>
                                          <p:spTgt spid="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7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385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6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388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SIDE PLANK</a:t>
            </a:r>
          </a:p>
        </p:txBody>
      </p:sp>
      <p:sp>
        <p:nvSpPr>
          <p:cNvPr id="391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1-ALIGNEMENT BUSTE-CUISSES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2-COUDE SOUS EPAULE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3-BRAS AU DESSUS DE LA TÊTE</a:t>
            </a:r>
          </a:p>
        </p:txBody>
      </p:sp>
      <p:pic>
        <p:nvPicPr>
          <p:cNvPr id="392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64101"/>
            <a:ext cx="8148541" cy="5431812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PLANCHE OBLIQUE</a:t>
            </a:r>
          </a:p>
        </p:txBody>
      </p:sp>
      <p:grpSp>
        <p:nvGrpSpPr>
          <p:cNvPr id="397" name="Rectangle : coins arrondis 26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395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396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400" name="Ellipse 27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398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9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401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666" fill="hold"/>
                                        <p:tgtEl>
                                          <p:spTgt spid="3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9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403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4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406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DONKEY KICK</a:t>
            </a:r>
          </a:p>
        </p:txBody>
      </p:sp>
      <p:sp>
        <p:nvSpPr>
          <p:cNvPr id="409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2-JAMBE A L’HORIZONTALE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3-REGARD VERS LE BAS</a:t>
            </a:r>
          </a:p>
        </p:txBody>
      </p:sp>
      <p:pic>
        <p:nvPicPr>
          <p:cNvPr id="410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39528"/>
            <a:ext cx="8078994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COUP DE PIED DE SINGE</a:t>
            </a:r>
          </a:p>
        </p:txBody>
      </p:sp>
      <p:grpSp>
        <p:nvGrpSpPr>
          <p:cNvPr id="415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413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14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418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416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7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419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000" fill="hold"/>
                                        <p:tgtEl>
                                          <p:spTgt spid="4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421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2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424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Titre 21"/>
          <p:cNvSpPr txBox="1">
            <a:spLocks noGrp="1"/>
          </p:cNvSpPr>
          <p:nvPr>
            <p:ph type="title"/>
          </p:nvPr>
        </p:nvSpPr>
        <p:spPr>
          <a:xfrm>
            <a:off x="1275152" y="28619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3900"/>
            </a:lvl1pPr>
          </a:lstStyle>
          <a:p>
            <a:r>
              <a:t>ONE HAND – ONE LEG</a:t>
            </a:r>
          </a:p>
        </p:txBody>
      </p:sp>
      <p:sp>
        <p:nvSpPr>
          <p:cNvPr id="427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2-CORPS GAINE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3-MAINTIEN DE l’EQUILIBRE</a:t>
            </a:r>
          </a:p>
        </p:txBody>
      </p:sp>
      <p:pic>
        <p:nvPicPr>
          <p:cNvPr id="428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Média en ligne 2" descr="Média en ligne 2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206" y="1143873"/>
            <a:ext cx="8222991" cy="54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UNE MAIN – UNE JAMBE</a:t>
            </a:r>
          </a:p>
        </p:txBody>
      </p:sp>
      <p:grpSp>
        <p:nvGrpSpPr>
          <p:cNvPr id="433" name="Rectangle : coins arrondis 22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431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32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436" name="Ellipse 26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434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5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437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666" fill="hold"/>
                                        <p:tgtEl>
                                          <p:spTgt spid="4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2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439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0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442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HIPS THRUST</a:t>
            </a:r>
          </a:p>
        </p:txBody>
      </p:sp>
      <p:sp>
        <p:nvSpPr>
          <p:cNvPr id="445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1-RELEVES DE BASSIN AVEC ALIGNEMENT BUSTE-CUISSES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2-DESCENTE AMORTIE</a:t>
            </a:r>
          </a:p>
        </p:txBody>
      </p:sp>
      <p:pic>
        <p:nvPicPr>
          <p:cNvPr id="446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64099"/>
            <a:ext cx="8148541" cy="5431813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RELEVéS DE BASSIN</a:t>
            </a:r>
          </a:p>
        </p:txBody>
      </p:sp>
      <p:grpSp>
        <p:nvGrpSpPr>
          <p:cNvPr id="451" name="Rectangle : coins arrondis 26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449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50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454" name="Ellipse 27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452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3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455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2666" fill="hold"/>
                                        <p:tgtEl>
                                          <p:spTgt spid="4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4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457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8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460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CRUNCH</a:t>
            </a:r>
          </a:p>
        </p:txBody>
      </p:sp>
      <p:sp>
        <p:nvSpPr>
          <p:cNvPr id="463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1-EPAULES DECOLLEES DU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2-REGARD FIXE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3-CONTRACTION ABDOMINALE</a:t>
            </a:r>
          </a:p>
        </p:txBody>
      </p:sp>
      <p:pic>
        <p:nvPicPr>
          <p:cNvPr id="464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64099"/>
            <a:ext cx="8078993" cy="54072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8" name="Rectangle : coins arrondis 26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466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67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471" name="Ellipse 27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469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0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472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666" fill="hold"/>
                                        <p:tgtEl>
                                          <p:spTgt spid="4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6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474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5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477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BICYCLE</a:t>
            </a:r>
          </a:p>
        </p:txBody>
      </p:sp>
      <p:sp>
        <p:nvSpPr>
          <p:cNvPr id="480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1-EPAULES DECOLLEES DU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2-GENOU TOUCHE LE COUDE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3-JAMBE TENDUE</a:t>
            </a:r>
          </a:p>
        </p:txBody>
      </p:sp>
      <p:pic>
        <p:nvPicPr>
          <p:cNvPr id="481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64099"/>
            <a:ext cx="8078993" cy="5407244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BICYCLETTE OBLIQUE</a:t>
            </a:r>
          </a:p>
        </p:txBody>
      </p:sp>
      <p:grpSp>
        <p:nvGrpSpPr>
          <p:cNvPr id="486" name="Rectangle : coins arrondis 26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484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85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489" name="Ellipse 27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487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8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490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2666" fill="hold"/>
                                        <p:tgtEl>
                                          <p:spTgt spid="4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8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Espace réservé du contenu 2"/>
          <p:cNvSpPr txBox="1">
            <a:spLocks noGrp="1"/>
          </p:cNvSpPr>
          <p:nvPr>
            <p:ph type="body" sz="quarter" idx="1"/>
          </p:nvPr>
        </p:nvSpPr>
        <p:spPr>
          <a:xfrm>
            <a:off x="4447964" y="2091693"/>
            <a:ext cx="3296073" cy="4191002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lnSpc>
                <a:spcPct val="108000"/>
              </a:lnSpc>
              <a:buSzTx/>
              <a:buNone/>
              <a:defRPr sz="22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2" action="ppaction://hlinksldjump"/>
              </a:rPr>
              <a:t>DOUBLE UNDER</a:t>
            </a:r>
            <a:endParaRPr sz="2400"/>
          </a:p>
          <a:p>
            <a:pPr marL="0" indent="0" algn="ctr">
              <a:lnSpc>
                <a:spcPct val="108000"/>
              </a:lnSpc>
              <a:buSzTx/>
              <a:buNone/>
              <a:defRPr sz="22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3" action="ppaction://hlinksldjump"/>
              </a:rPr>
              <a:t>SIT UP</a:t>
            </a:r>
            <a:endParaRPr sz="2400"/>
          </a:p>
          <a:p>
            <a:pPr marL="0" indent="0" algn="ctr">
              <a:lnSpc>
                <a:spcPct val="108000"/>
              </a:lnSpc>
              <a:buSzTx/>
              <a:buNone/>
              <a:defRPr sz="22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4" action="ppaction://hlinksldjump"/>
              </a:rPr>
              <a:t>TUCK JUMP</a:t>
            </a:r>
            <a:endParaRPr sz="2400"/>
          </a:p>
          <a:p>
            <a:pPr marL="0" indent="0" algn="ctr">
              <a:lnSpc>
                <a:spcPct val="108000"/>
              </a:lnSpc>
              <a:buSzTx/>
              <a:buNone/>
              <a:defRPr sz="22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5" action="ppaction://hlinksldjump"/>
              </a:rPr>
              <a:t>FROG JUMP</a:t>
            </a:r>
            <a:endParaRPr sz="2400"/>
          </a:p>
          <a:p>
            <a:pPr marL="0" indent="0" algn="ctr">
              <a:lnSpc>
                <a:spcPct val="108000"/>
              </a:lnSpc>
              <a:buSzTx/>
              <a:buNone/>
              <a:defRPr sz="22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6" action="ppaction://hlinksldjump"/>
              </a:rPr>
              <a:t>BURPEES PUSH UP</a:t>
            </a:r>
            <a:endParaRPr sz="2400"/>
          </a:p>
          <a:p>
            <a:pPr marL="0" indent="0" algn="ctr">
              <a:lnSpc>
                <a:spcPct val="108000"/>
              </a:lnSpc>
              <a:buSzTx/>
              <a:buNone/>
              <a:defRPr sz="22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7" action="ppaction://hlinksldjump"/>
              </a:rPr>
              <a:t>JUMP LUNGES</a:t>
            </a:r>
            <a:endParaRPr sz="2400"/>
          </a:p>
          <a:p>
            <a:pPr marL="0" indent="0" algn="ctr">
              <a:lnSpc>
                <a:spcPct val="108000"/>
              </a:lnSpc>
              <a:buSzTx/>
              <a:buNone/>
              <a:defRPr sz="22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8" action="ppaction://hlinksldjump"/>
              </a:rPr>
              <a:t>STAR JUMP</a:t>
            </a:r>
            <a:br/>
            <a:endParaRPr/>
          </a:p>
        </p:txBody>
      </p:sp>
      <p:pic>
        <p:nvPicPr>
          <p:cNvPr id="174" name="Image 3" descr="Imag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Espace réservé du contenu 2"/>
          <p:cNvSpPr txBox="1"/>
          <p:nvPr/>
        </p:nvSpPr>
        <p:spPr>
          <a:xfrm>
            <a:off x="1234602" y="2078780"/>
            <a:ext cx="1970347" cy="567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defRPr sz="16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RUN</a:t>
            </a:r>
            <a:endParaRPr sz="2000"/>
          </a:p>
          <a:p>
            <a:pPr algn="ctr">
              <a:lnSpc>
                <a:spcPct val="120000"/>
              </a:lnSpc>
              <a:spcBef>
                <a:spcPts val="600"/>
              </a:spcBef>
              <a:defRPr sz="16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1" action="ppaction://hlinksldjump"/>
              </a:rPr>
              <a:t>BICYCLE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16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2" action="ppaction://hlinksldjump"/>
              </a:rPr>
              <a:t>SIMPLE UNDER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16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3" action="ppaction://hlinksldjump"/>
              </a:rPr>
              <a:t>CRUNCH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16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4" action="ppaction://hlinksldjump"/>
              </a:rPr>
              <a:t>TWIST RUSSE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16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5" action="ppaction://hlinksldjump"/>
              </a:rPr>
              <a:t>MOUTAIN CLIMBER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16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6" action="ppaction://hlinksldjump"/>
              </a:rPr>
              <a:t>BEAR WALK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16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7" action="ppaction://hlinksldjump"/>
              </a:rPr>
              <a:t>JUMPING JACK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16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8" action="ppaction://hlinksldjump"/>
              </a:rPr>
              <a:t>KNEE UP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16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9" action="ppaction://hlinksldjump"/>
              </a:rPr>
              <a:t>LUNGES</a:t>
            </a:r>
            <a:r>
              <a:t> </a:t>
            </a:r>
            <a:endParaRPr sz="2000"/>
          </a:p>
          <a:p>
            <a:pPr algn="ctr">
              <a:lnSpc>
                <a:spcPct val="120000"/>
              </a:lnSpc>
              <a:spcBef>
                <a:spcPts val="600"/>
              </a:spcBef>
              <a:defRPr sz="16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20" action="ppaction://hlinksldjump"/>
              </a:rPr>
              <a:t>BURPEES PLANK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16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endParaRPr u="sng">
              <a:solidFill>
                <a:srgbClr val="F28943"/>
              </a:solidFill>
              <a:uFill>
                <a:solidFill>
                  <a:srgbClr val="F28943"/>
                </a:solidFill>
              </a:uFill>
              <a:hlinkClick r:id="rId20" action="ppaction://hlinksldjump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  <a:defRPr sz="16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endParaRPr u="sng">
              <a:solidFill>
                <a:srgbClr val="F28943"/>
              </a:solidFill>
              <a:uFill>
                <a:solidFill>
                  <a:srgbClr val="F28943"/>
                </a:solidFill>
              </a:uFill>
              <a:hlinkClick r:id="rId20" action="ppaction://hlinksldjump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  <a:defRPr sz="16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endParaRPr u="sng">
              <a:solidFill>
                <a:srgbClr val="F28943"/>
              </a:solidFill>
              <a:uFill>
                <a:solidFill>
                  <a:srgbClr val="F28943"/>
                </a:solidFill>
              </a:uFill>
              <a:hlinkClick r:id="rId20" action="ppaction://hlinksldjump"/>
            </a:endParaRPr>
          </a:p>
        </p:txBody>
      </p:sp>
      <p:sp>
        <p:nvSpPr>
          <p:cNvPr id="176" name="Espace réservé du contenu 2"/>
          <p:cNvSpPr txBox="1"/>
          <p:nvPr/>
        </p:nvSpPr>
        <p:spPr>
          <a:xfrm>
            <a:off x="8658344" y="2078780"/>
            <a:ext cx="2539440" cy="419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defRPr sz="24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21" action="ppaction://hlinksldjump"/>
              </a:rPr>
              <a:t>PULL UP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4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22" action="ppaction://hlinksldjump"/>
              </a:rPr>
              <a:t>BOX JUMP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4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23" action="ppaction://hlinksldjump"/>
              </a:rPr>
              <a:t>BURPULL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4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endParaRPr u="sng">
              <a:solidFill>
                <a:srgbClr val="F28943"/>
              </a:solidFill>
              <a:uFill>
                <a:solidFill>
                  <a:srgbClr val="F28943"/>
                </a:solidFill>
              </a:uFill>
              <a:hlinkClick r:id="rId23" action="ppaction://hlinksldjump"/>
            </a:endParaRPr>
          </a:p>
        </p:txBody>
      </p:sp>
      <p:grpSp>
        <p:nvGrpSpPr>
          <p:cNvPr id="179" name="Rectangle : coins arrondis 15"/>
          <p:cNvGrpSpPr/>
          <p:nvPr/>
        </p:nvGrpSpPr>
        <p:grpSpPr>
          <a:xfrm>
            <a:off x="4045856" y="218908"/>
            <a:ext cx="4052706" cy="878232"/>
            <a:chOff x="0" y="0"/>
            <a:chExt cx="4052704" cy="878230"/>
          </a:xfrm>
        </p:grpSpPr>
        <p:sp>
          <p:nvSpPr>
            <p:cNvPr id="177" name="Rectangle aux angles arrondis"/>
            <p:cNvSpPr/>
            <p:nvPr/>
          </p:nvSpPr>
          <p:spPr>
            <a:xfrm>
              <a:off x="0" y="0"/>
              <a:ext cx="4052705" cy="87823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78" name="CARDIO-ABDOS"/>
            <p:cNvSpPr txBox="1"/>
            <p:nvPr/>
          </p:nvSpPr>
          <p:spPr>
            <a:xfrm>
              <a:off x="42872" y="113995"/>
              <a:ext cx="396696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/>
              </a:lvl1pPr>
            </a:lstStyle>
            <a:p>
              <a:r>
                <a:t>CARDIO-ABDOS</a:t>
              </a:r>
            </a:p>
          </p:txBody>
        </p:sp>
      </p:grpSp>
      <p:grpSp>
        <p:nvGrpSpPr>
          <p:cNvPr id="182" name="Ellipse 16"/>
          <p:cNvGrpSpPr/>
          <p:nvPr/>
        </p:nvGrpSpPr>
        <p:grpSpPr>
          <a:xfrm>
            <a:off x="1882217" y="1341486"/>
            <a:ext cx="675121" cy="666207"/>
            <a:chOff x="0" y="0"/>
            <a:chExt cx="675120" cy="666205"/>
          </a:xfrm>
        </p:grpSpPr>
        <p:sp>
          <p:nvSpPr>
            <p:cNvPr id="180" name="Ovale"/>
            <p:cNvSpPr/>
            <p:nvPr/>
          </p:nvSpPr>
          <p:spPr>
            <a:xfrm>
              <a:off x="-1" y="0"/>
              <a:ext cx="675122" cy="666206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1" name="N1"/>
            <p:cNvSpPr txBox="1"/>
            <p:nvPr/>
          </p:nvSpPr>
          <p:spPr>
            <a:xfrm>
              <a:off x="98869" y="117202"/>
              <a:ext cx="47738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grpSp>
        <p:nvGrpSpPr>
          <p:cNvPr id="185" name="Ellipse 17"/>
          <p:cNvGrpSpPr/>
          <p:nvPr/>
        </p:nvGrpSpPr>
        <p:grpSpPr>
          <a:xfrm>
            <a:off x="5734651" y="1334891"/>
            <a:ext cx="675121" cy="666207"/>
            <a:chOff x="0" y="0"/>
            <a:chExt cx="675120" cy="666205"/>
          </a:xfrm>
        </p:grpSpPr>
        <p:sp>
          <p:nvSpPr>
            <p:cNvPr id="183" name="Ovale"/>
            <p:cNvSpPr/>
            <p:nvPr/>
          </p:nvSpPr>
          <p:spPr>
            <a:xfrm>
              <a:off x="-1" y="0"/>
              <a:ext cx="675122" cy="666206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4" name="N2"/>
            <p:cNvSpPr txBox="1"/>
            <p:nvPr/>
          </p:nvSpPr>
          <p:spPr>
            <a:xfrm>
              <a:off x="98869" y="117202"/>
              <a:ext cx="47738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grpSp>
        <p:nvGrpSpPr>
          <p:cNvPr id="188" name="Ellipse 18"/>
          <p:cNvGrpSpPr/>
          <p:nvPr/>
        </p:nvGrpSpPr>
        <p:grpSpPr>
          <a:xfrm>
            <a:off x="9587085" y="1328931"/>
            <a:ext cx="675121" cy="666207"/>
            <a:chOff x="0" y="0"/>
            <a:chExt cx="675120" cy="666205"/>
          </a:xfrm>
        </p:grpSpPr>
        <p:sp>
          <p:nvSpPr>
            <p:cNvPr id="186" name="Ovale"/>
            <p:cNvSpPr/>
            <p:nvPr/>
          </p:nvSpPr>
          <p:spPr>
            <a:xfrm>
              <a:off x="-1" y="0"/>
              <a:ext cx="675122" cy="666206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7" name="N3"/>
            <p:cNvSpPr txBox="1"/>
            <p:nvPr/>
          </p:nvSpPr>
          <p:spPr>
            <a:xfrm>
              <a:off x="98869" y="117202"/>
              <a:ext cx="47738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492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3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495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TWIST RUSSE</a:t>
            </a:r>
          </a:p>
        </p:txBody>
      </p:sp>
      <p:sp>
        <p:nvSpPr>
          <p:cNvPr id="498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1-EQUILIBRE SUR LES FESSES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2-BALLON TOUCHE LE SOL 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3-PIEDS DECOLLES</a:t>
            </a:r>
          </a:p>
        </p:txBody>
      </p:sp>
      <p:pic>
        <p:nvPicPr>
          <p:cNvPr id="499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64099"/>
            <a:ext cx="8078994" cy="54072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3" name="Rectangle : coins arrondis 22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501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02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506" name="Ellipse 26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504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5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507" name="Espace réservé du contenu 23"/>
          <p:cNvSpPr txBox="1">
            <a:spLocks noGrp="1"/>
          </p:cNvSpPr>
          <p:nvPr>
            <p:ph type="body" sz="quarter" idx="1"/>
          </p:nvPr>
        </p:nvSpPr>
        <p:spPr>
          <a:xfrm>
            <a:off x="8607235" y="1198200"/>
            <a:ext cx="3452172" cy="7995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7999" fill="hold"/>
                                        <p:tgtEl>
                                          <p:spTgt spid="5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0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509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0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512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SIT UP</a:t>
            </a:r>
          </a:p>
        </p:txBody>
      </p:sp>
      <p:sp>
        <p:nvSpPr>
          <p:cNvPr id="515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1-MAINS TOUCHENT DERRIERE LA TÊTE 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2-MAINS TOUCHENT DEVANT LES PIEDS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3-CONTRACTION ABDMINALE</a:t>
            </a:r>
          </a:p>
        </p:txBody>
      </p:sp>
      <p:pic>
        <p:nvPicPr>
          <p:cNvPr id="516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39531"/>
            <a:ext cx="8078994" cy="54072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0" name="Rectangle : coins arrondis 26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518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19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523" name="Ellipse 27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521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2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sp>
        <p:nvSpPr>
          <p:cNvPr id="524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000" fill="hold"/>
                                        <p:tgtEl>
                                          <p:spTgt spid="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1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526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7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529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V UPS</a:t>
            </a:r>
          </a:p>
        </p:txBody>
      </p:sp>
      <p:sp>
        <p:nvSpPr>
          <p:cNvPr id="532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1-BRAS ET PIEDS DECOLLES DU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2-MAINS TOUCHENT LES PIEDS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3-CORPS GAINE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4-JAMBES TENDUES</a:t>
            </a:r>
          </a:p>
        </p:txBody>
      </p:sp>
      <p:pic>
        <p:nvPicPr>
          <p:cNvPr id="533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64099"/>
            <a:ext cx="8078993" cy="54072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7" name="Rectangle : coins arrondis 22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535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36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540" name="Ellipse 26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538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9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sp>
        <p:nvSpPr>
          <p:cNvPr id="541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2666" fill="hold"/>
                                        <p:tgtEl>
                                          <p:spTgt spid="5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3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543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4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546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HOLLOW ROCK</a:t>
            </a:r>
          </a:p>
        </p:txBody>
      </p:sp>
      <p:sp>
        <p:nvSpPr>
          <p:cNvPr id="549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1-BRAS TENDUS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2-PIEDS DECOLLES DU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3-BASCULE EQUILIBREE</a:t>
            </a:r>
          </a:p>
        </p:txBody>
      </p:sp>
      <p:pic>
        <p:nvPicPr>
          <p:cNvPr id="550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64099"/>
            <a:ext cx="8078993" cy="5431813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ROCHER CREUX</a:t>
            </a:r>
          </a:p>
        </p:txBody>
      </p:sp>
      <p:grpSp>
        <p:nvGrpSpPr>
          <p:cNvPr id="555" name="Rectangle : coins arrondis 26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553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54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558" name="Ellipse 27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556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57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sp>
        <p:nvSpPr>
          <p:cNvPr id="559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2666" fill="hold"/>
                                        <p:tgtEl>
                                          <p:spTgt spid="5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51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561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2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564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SUPERMAN</a:t>
            </a:r>
          </a:p>
        </p:txBody>
      </p:sp>
      <p:sp>
        <p:nvSpPr>
          <p:cNvPr id="567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1-BRAS TENDUS DEVANT LA TÊTE DECOLLES DU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2-JAMBES DECOLLEES DU SOL</a:t>
            </a:r>
          </a:p>
        </p:txBody>
      </p:sp>
      <p:pic>
        <p:nvPicPr>
          <p:cNvPr id="568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64099"/>
            <a:ext cx="8148541" cy="5431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2" name="Rectangle : coins arrondis 20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570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71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575" name="Ellipse 26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573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4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576" name="Espace réservé du contenu 23"/>
          <p:cNvSpPr txBox="1">
            <a:spLocks noGrp="1"/>
          </p:cNvSpPr>
          <p:nvPr>
            <p:ph type="body" sz="quarter" idx="1"/>
          </p:nvPr>
        </p:nvSpPr>
        <p:spPr>
          <a:xfrm>
            <a:off x="8607235" y="1198200"/>
            <a:ext cx="3452172" cy="7995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666" fill="hold"/>
                                        <p:tgtEl>
                                          <p:spTgt spid="5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6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578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9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581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583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PUSH UP KNEE</a:t>
            </a:r>
          </a:p>
        </p:txBody>
      </p:sp>
      <p:sp>
        <p:nvSpPr>
          <p:cNvPr id="584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1-ALIGNEMENT BUSTE-CUISSES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2-DESCENTE POITRINE FROLE LE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3-REMONTEE BRAS TENDUS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4-REGARD VERS LE BAS</a:t>
            </a:r>
          </a:p>
        </p:txBody>
      </p:sp>
      <p:pic>
        <p:nvPicPr>
          <p:cNvPr id="585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64099"/>
            <a:ext cx="8148540" cy="5431813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POMPES SUR GENOUX</a:t>
            </a:r>
          </a:p>
        </p:txBody>
      </p:sp>
      <p:grpSp>
        <p:nvGrpSpPr>
          <p:cNvPr id="590" name="Rectangle : coins arrondis 26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588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89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593" name="Ellipse 27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591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2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594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333" fill="hold"/>
                                        <p:tgtEl>
                                          <p:spTgt spid="5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8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596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7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599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PUSH UP</a:t>
            </a:r>
          </a:p>
        </p:txBody>
      </p:sp>
      <p:sp>
        <p:nvSpPr>
          <p:cNvPr id="602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1-ALIGNEMENT BUSTE-CUISSE (CORPS GAINE)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2-POITRINE FROLE LE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3-BRAS TENDUS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4-REGARD VERS LE BAS</a:t>
            </a:r>
          </a:p>
        </p:txBody>
      </p:sp>
      <p:pic>
        <p:nvPicPr>
          <p:cNvPr id="603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64099"/>
            <a:ext cx="8078994" cy="5431813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POMPES</a:t>
            </a:r>
          </a:p>
        </p:txBody>
      </p:sp>
      <p:grpSp>
        <p:nvGrpSpPr>
          <p:cNvPr id="608" name="Rectangle : coins arrondis 26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606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07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611" name="Ellipse 27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609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0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sp>
        <p:nvSpPr>
          <p:cNvPr id="612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000" fill="hold"/>
                                        <p:tgtEl>
                                          <p:spTgt spid="6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0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614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5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617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HRPU</a:t>
            </a:r>
          </a:p>
        </p:txBody>
      </p:sp>
      <p:sp>
        <p:nvSpPr>
          <p:cNvPr id="620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1-ALIGNEMENT BUSTE-CUISSES (CORPS GAINE)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2-BRAS TENDUS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3-MAINS LACHENT LE SOL (poitrine touche le sol)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4-REGARD VERS LE BAS</a:t>
            </a:r>
          </a:p>
        </p:txBody>
      </p:sp>
      <p:pic>
        <p:nvPicPr>
          <p:cNvPr id="621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22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64099"/>
            <a:ext cx="8078994" cy="5431813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Titre 21"/>
          <p:cNvSpPr txBox="1"/>
          <p:nvPr/>
        </p:nvSpPr>
        <p:spPr>
          <a:xfrm>
            <a:off x="1290415" y="777009"/>
            <a:ext cx="6121098" cy="362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1700"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HAND RELEASE STAND UP - POMPES RELEVéS DE MAIN</a:t>
            </a:r>
          </a:p>
        </p:txBody>
      </p:sp>
      <p:grpSp>
        <p:nvGrpSpPr>
          <p:cNvPr id="626" name="Rectangle : coins arrondis 26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624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25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629" name="Ellipse 27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627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8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sp>
        <p:nvSpPr>
          <p:cNvPr id="630" name="Espace réservé du contenu 23"/>
          <p:cNvSpPr txBox="1">
            <a:spLocks noGrp="1"/>
          </p:cNvSpPr>
          <p:nvPr>
            <p:ph type="body" sz="quarter" idx="1"/>
          </p:nvPr>
        </p:nvSpPr>
        <p:spPr>
          <a:xfrm>
            <a:off x="8607235" y="1198200"/>
            <a:ext cx="3452172" cy="7995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2666" fill="hold"/>
                                        <p:tgtEl>
                                          <p:spTgt spid="6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2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632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3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635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MOUTAIN CLIMBER</a:t>
            </a:r>
          </a:p>
        </p:txBody>
      </p:sp>
      <p:sp>
        <p:nvSpPr>
          <p:cNvPr id="638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1-ALIGNEMENT BUSTE-CUISSES (CORPS GAINE)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2-GENOU SE RAPPROCHE DU COUDE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3-BRAS TENDUS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4-REGARD VERS LE BAS</a:t>
            </a:r>
          </a:p>
        </p:txBody>
      </p:sp>
      <p:pic>
        <p:nvPicPr>
          <p:cNvPr id="639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64099"/>
            <a:ext cx="8078994" cy="54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GRIMPE MONTAGNE</a:t>
            </a:r>
          </a:p>
        </p:txBody>
      </p:sp>
      <p:sp>
        <p:nvSpPr>
          <p:cNvPr id="642" name="Espace réservé du contenu 23"/>
          <p:cNvSpPr txBox="1">
            <a:spLocks noGrp="1"/>
          </p:cNvSpPr>
          <p:nvPr>
            <p:ph type="body" sz="quarter" idx="1"/>
          </p:nvPr>
        </p:nvSpPr>
        <p:spPr>
          <a:xfrm>
            <a:off x="8607235" y="1198200"/>
            <a:ext cx="3452172" cy="7995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CRITERES DE VALIDATION</a:t>
            </a:r>
          </a:p>
        </p:txBody>
      </p:sp>
      <p:grpSp>
        <p:nvGrpSpPr>
          <p:cNvPr id="645" name="Rectangle : coins arrondis 28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643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44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648" name="Ellipse 29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646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7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5333" fill="hold"/>
                                        <p:tgtEl>
                                          <p:spTgt spid="6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40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650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1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653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HSPU</a:t>
            </a:r>
          </a:p>
        </p:txBody>
      </p:sp>
      <p:sp>
        <p:nvSpPr>
          <p:cNvPr id="656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1-ATR MAINTENU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2-BRAS TENDUS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3-TETE TOUCHE LE SOL</a:t>
            </a:r>
          </a:p>
        </p:txBody>
      </p:sp>
      <p:pic>
        <p:nvPicPr>
          <p:cNvPr id="657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64099"/>
            <a:ext cx="8078993" cy="5407244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HAND STAND PUSH UP – POMPES ATR</a:t>
            </a:r>
          </a:p>
        </p:txBody>
      </p:sp>
      <p:grpSp>
        <p:nvGrpSpPr>
          <p:cNvPr id="662" name="Rectangle : coins arrondis 28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660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61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665" name="Ellipse 29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663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4" name="N3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  <p:sp>
        <p:nvSpPr>
          <p:cNvPr id="666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2666" fill="hold"/>
                                        <p:tgtEl>
                                          <p:spTgt spid="6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5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Espace réservé du contenu 2"/>
          <p:cNvSpPr txBox="1">
            <a:spLocks noGrp="1"/>
          </p:cNvSpPr>
          <p:nvPr>
            <p:ph type="body" sz="quarter" idx="1"/>
          </p:nvPr>
        </p:nvSpPr>
        <p:spPr>
          <a:xfrm>
            <a:off x="4651095" y="2238849"/>
            <a:ext cx="2889809" cy="4191003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lnSpc>
                <a:spcPct val="120000"/>
              </a:lnSpc>
              <a:buSzTx/>
              <a:buNone/>
              <a:defRPr sz="24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2" action="ppaction://hlinksldjump"/>
              </a:rPr>
              <a:t>HOLLOW ROCK</a:t>
            </a:r>
          </a:p>
          <a:p>
            <a:pPr marL="0" indent="0" algn="ctr">
              <a:lnSpc>
                <a:spcPct val="120000"/>
              </a:lnSpc>
              <a:buSzTx/>
              <a:buNone/>
              <a:defRPr sz="24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3" action="ppaction://hlinksldjump"/>
              </a:rPr>
              <a:t>V UPS</a:t>
            </a:r>
          </a:p>
          <a:p>
            <a:pPr marL="0" indent="0" algn="ctr">
              <a:lnSpc>
                <a:spcPct val="120000"/>
              </a:lnSpc>
              <a:buSzTx/>
              <a:buNone/>
              <a:defRPr sz="24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4" action="ppaction://hlinksldjump"/>
              </a:rPr>
              <a:t>HRPU</a:t>
            </a:r>
          </a:p>
          <a:p>
            <a:pPr marL="0" indent="0" algn="ctr">
              <a:lnSpc>
                <a:spcPct val="120000"/>
              </a:lnSpc>
              <a:buSzTx/>
              <a:buNone/>
              <a:defRPr sz="24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5" action="ppaction://hlinksldjump"/>
              </a:rPr>
              <a:t>PUSH UP</a:t>
            </a:r>
          </a:p>
          <a:p>
            <a:pPr marL="0" indent="0" algn="ctr">
              <a:lnSpc>
                <a:spcPct val="120000"/>
              </a:lnSpc>
              <a:buSzTx/>
              <a:buNone/>
              <a:defRPr sz="24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6" action="ppaction://hlinksldjump"/>
              </a:rPr>
              <a:t>BURPEES PUSH UP</a:t>
            </a:r>
          </a:p>
          <a:p>
            <a:pPr marL="0" indent="0" algn="ctr">
              <a:lnSpc>
                <a:spcPct val="120000"/>
              </a:lnSpc>
              <a:buSzTx/>
              <a:buNone/>
              <a:defRPr sz="24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7" action="ppaction://hlinksldjump"/>
              </a:rPr>
              <a:t>DIPS</a:t>
            </a:r>
            <a:r>
              <a:t> </a:t>
            </a:r>
          </a:p>
          <a:p>
            <a:pPr marL="0" indent="0" algn="ctr">
              <a:lnSpc>
                <a:spcPct val="120000"/>
              </a:lnSpc>
              <a:buSzTx/>
              <a:buNone/>
              <a:defRPr sz="24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8" action="ppaction://hlinksldjump"/>
              </a:rPr>
              <a:t>PULL UP TRX</a:t>
            </a:r>
          </a:p>
        </p:txBody>
      </p:sp>
      <p:pic>
        <p:nvPicPr>
          <p:cNvPr id="191" name="Image 3" descr="Imag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Espace réservé du contenu 2"/>
          <p:cNvSpPr txBox="1"/>
          <p:nvPr/>
        </p:nvSpPr>
        <p:spPr>
          <a:xfrm>
            <a:off x="454321" y="2238849"/>
            <a:ext cx="3530909" cy="5699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1" action="ppaction://hlinksldjump"/>
              </a:rPr>
              <a:t>DONKEY KICK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2" action="ppaction://hlinksldjump"/>
              </a:rPr>
              <a:t>ONE HAND-ONE LEG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3" action="ppaction://hlinksldjump"/>
              </a:rPr>
              <a:t>PLANK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4" action="ppaction://hlinksldjump"/>
              </a:rPr>
              <a:t>SIDE PLANK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5" action="ppaction://hlinksldjump"/>
              </a:rPr>
              <a:t>HIPS THRUST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6" action="ppaction://hlinksldjump"/>
              </a:rPr>
              <a:t>SUPERMAN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7" action="ppaction://hlinksldjump"/>
              </a:rPr>
              <a:t>DIPS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8" action="ppaction://hlinksldjump"/>
              </a:rPr>
              <a:t>PUSH UP KNEE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9" action="ppaction://hlinksldjump"/>
              </a:rPr>
              <a:t>BURPEES PLANK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endParaRPr u="sng">
              <a:solidFill>
                <a:srgbClr val="F28943"/>
              </a:solidFill>
              <a:uFill>
                <a:solidFill>
                  <a:srgbClr val="F28943"/>
                </a:solidFill>
              </a:uFill>
              <a:hlinkClick r:id="rId19" action="ppaction://hlinksldjump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endParaRPr u="sng">
              <a:solidFill>
                <a:srgbClr val="F28943"/>
              </a:solidFill>
              <a:uFill>
                <a:solidFill>
                  <a:srgbClr val="F28943"/>
                </a:solidFill>
              </a:uFill>
              <a:hlinkClick r:id="rId19" action="ppaction://hlinksldjump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endParaRPr u="sng">
              <a:solidFill>
                <a:srgbClr val="F28943"/>
              </a:solidFill>
              <a:uFill>
                <a:solidFill>
                  <a:srgbClr val="F28943"/>
                </a:solidFill>
              </a:uFill>
              <a:hlinkClick r:id="rId19" action="ppaction://hlinksldjump"/>
            </a:endParaRPr>
          </a:p>
        </p:txBody>
      </p:sp>
      <p:sp>
        <p:nvSpPr>
          <p:cNvPr id="193" name="Espace réservé du contenu 2"/>
          <p:cNvSpPr txBox="1"/>
          <p:nvPr/>
        </p:nvSpPr>
        <p:spPr>
          <a:xfrm>
            <a:off x="8384975" y="2238849"/>
            <a:ext cx="3079336" cy="4815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20" action="ppaction://hlinksldjump"/>
              </a:rPr>
              <a:t>PULL UP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PUSH UP JUMP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21" action="ppaction://hlinksldjump"/>
              </a:rPr>
              <a:t>BURPULL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L-SIT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TOES TO BAR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RING DIP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22" action="ppaction://hlinksldjump"/>
              </a:rPr>
              <a:t>KNEES TO ELBOWS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23" action="ppaction://hlinksldjump"/>
              </a:rPr>
              <a:t>HSPU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MUSCLE UP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96" name="Rectangle : coins arrondis 13"/>
          <p:cNvGrpSpPr/>
          <p:nvPr/>
        </p:nvGrpSpPr>
        <p:grpSpPr>
          <a:xfrm>
            <a:off x="4820361" y="218908"/>
            <a:ext cx="2483138" cy="878232"/>
            <a:chOff x="0" y="0"/>
            <a:chExt cx="2483136" cy="878230"/>
          </a:xfrm>
        </p:grpSpPr>
        <p:sp>
          <p:nvSpPr>
            <p:cNvPr id="194" name="Rectangle aux angles arrondis"/>
            <p:cNvSpPr/>
            <p:nvPr/>
          </p:nvSpPr>
          <p:spPr>
            <a:xfrm>
              <a:off x="0" y="0"/>
              <a:ext cx="2483137" cy="87823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95" name="GYM"/>
            <p:cNvSpPr txBox="1"/>
            <p:nvPr/>
          </p:nvSpPr>
          <p:spPr>
            <a:xfrm>
              <a:off x="42871" y="113995"/>
              <a:ext cx="2397395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199" name="Ellipse 15"/>
          <p:cNvGrpSpPr/>
          <p:nvPr/>
        </p:nvGrpSpPr>
        <p:grpSpPr>
          <a:xfrm>
            <a:off x="1882217" y="1341486"/>
            <a:ext cx="675121" cy="666207"/>
            <a:chOff x="0" y="0"/>
            <a:chExt cx="675120" cy="666205"/>
          </a:xfrm>
        </p:grpSpPr>
        <p:sp>
          <p:nvSpPr>
            <p:cNvPr id="197" name="Ovale"/>
            <p:cNvSpPr/>
            <p:nvPr/>
          </p:nvSpPr>
          <p:spPr>
            <a:xfrm>
              <a:off x="-1" y="0"/>
              <a:ext cx="675122" cy="666206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N1"/>
            <p:cNvSpPr txBox="1"/>
            <p:nvPr/>
          </p:nvSpPr>
          <p:spPr>
            <a:xfrm>
              <a:off x="98869" y="117202"/>
              <a:ext cx="47738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grpSp>
        <p:nvGrpSpPr>
          <p:cNvPr id="202" name="Ellipse 16"/>
          <p:cNvGrpSpPr/>
          <p:nvPr/>
        </p:nvGrpSpPr>
        <p:grpSpPr>
          <a:xfrm>
            <a:off x="5734651" y="1334891"/>
            <a:ext cx="675121" cy="666207"/>
            <a:chOff x="0" y="0"/>
            <a:chExt cx="675120" cy="666205"/>
          </a:xfrm>
        </p:grpSpPr>
        <p:sp>
          <p:nvSpPr>
            <p:cNvPr id="200" name="Ovale"/>
            <p:cNvSpPr/>
            <p:nvPr/>
          </p:nvSpPr>
          <p:spPr>
            <a:xfrm>
              <a:off x="-1" y="0"/>
              <a:ext cx="675122" cy="666206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N2"/>
            <p:cNvSpPr txBox="1"/>
            <p:nvPr/>
          </p:nvSpPr>
          <p:spPr>
            <a:xfrm>
              <a:off x="98869" y="117202"/>
              <a:ext cx="47738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grpSp>
        <p:nvGrpSpPr>
          <p:cNvPr id="205" name="Ellipse 17"/>
          <p:cNvGrpSpPr/>
          <p:nvPr/>
        </p:nvGrpSpPr>
        <p:grpSpPr>
          <a:xfrm>
            <a:off x="9587085" y="1328931"/>
            <a:ext cx="675121" cy="666207"/>
            <a:chOff x="0" y="0"/>
            <a:chExt cx="675120" cy="666205"/>
          </a:xfrm>
        </p:grpSpPr>
        <p:sp>
          <p:nvSpPr>
            <p:cNvPr id="203" name="Ovale"/>
            <p:cNvSpPr/>
            <p:nvPr/>
          </p:nvSpPr>
          <p:spPr>
            <a:xfrm>
              <a:off x="-1" y="0"/>
              <a:ext cx="675122" cy="666206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N3"/>
            <p:cNvSpPr txBox="1"/>
            <p:nvPr/>
          </p:nvSpPr>
          <p:spPr>
            <a:xfrm>
              <a:off x="98869" y="117202"/>
              <a:ext cx="47738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668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9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671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BURPEES PLANK</a:t>
            </a:r>
          </a:p>
        </p:txBody>
      </p:sp>
      <p:sp>
        <p:nvSpPr>
          <p:cNvPr id="674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1-SAUT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2-MAINS TAPENT AU DESSUS DE LA TÊTE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3-PLANCHE GAINE</a:t>
            </a:r>
          </a:p>
        </p:txBody>
      </p:sp>
      <p:pic>
        <p:nvPicPr>
          <p:cNvPr id="675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39531"/>
            <a:ext cx="8078994" cy="54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BURPEES PLANCHE</a:t>
            </a:r>
          </a:p>
        </p:txBody>
      </p:sp>
      <p:grpSp>
        <p:nvGrpSpPr>
          <p:cNvPr id="680" name="Rectangle : coins arrondis 28">
            <a:hlinkClick r:id="rId8" action="ppaction://hlinksldjump"/>
          </p:cNvPr>
          <p:cNvGrpSpPr/>
          <p:nvPr/>
        </p:nvGrpSpPr>
        <p:grpSpPr>
          <a:xfrm>
            <a:off x="9082634" y="168575"/>
            <a:ext cx="1504725" cy="421099"/>
            <a:chOff x="0" y="0"/>
            <a:chExt cx="1504724" cy="421097"/>
          </a:xfrm>
        </p:grpSpPr>
        <p:sp>
          <p:nvSpPr>
            <p:cNvPr id="678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79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683" name="Ellipse 29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681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2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grpSp>
        <p:nvGrpSpPr>
          <p:cNvPr id="686" name="Rectangle : coins arrondis 30">
            <a:hlinkClick r:id="rId9" action="ppaction://hlinksldjump"/>
          </p:cNvPr>
          <p:cNvGrpSpPr/>
          <p:nvPr/>
        </p:nvGrpSpPr>
        <p:grpSpPr>
          <a:xfrm>
            <a:off x="9082634" y="659269"/>
            <a:ext cx="1504725" cy="421099"/>
            <a:chOff x="0" y="0"/>
            <a:chExt cx="1504724" cy="421097"/>
          </a:xfrm>
        </p:grpSpPr>
        <p:sp>
          <p:nvSpPr>
            <p:cNvPr id="684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85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sp>
        <p:nvSpPr>
          <p:cNvPr id="687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0666" fill="hold"/>
                                        <p:tgtEl>
                                          <p:spTgt spid="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7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689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0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692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BURPEES PUSH UP</a:t>
            </a:r>
          </a:p>
        </p:txBody>
      </p:sp>
      <p:sp>
        <p:nvSpPr>
          <p:cNvPr id="695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1-SAUT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2-MAINS TAPENT AU DESSUS DE LA TÊTE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3-PLANCHE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4-POMPE COMPLETE</a:t>
            </a:r>
          </a:p>
        </p:txBody>
      </p:sp>
      <p:pic>
        <p:nvPicPr>
          <p:cNvPr id="696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7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39531"/>
            <a:ext cx="8078994" cy="54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BURPEES POMPES</a:t>
            </a:r>
          </a:p>
        </p:txBody>
      </p:sp>
      <p:grpSp>
        <p:nvGrpSpPr>
          <p:cNvPr id="701" name="Rectangle : coins arrondis 27">
            <a:hlinkClick r:id="rId8" action="ppaction://hlinksldjump"/>
          </p:cNvPr>
          <p:cNvGrpSpPr/>
          <p:nvPr/>
        </p:nvGrpSpPr>
        <p:grpSpPr>
          <a:xfrm>
            <a:off x="9209151" y="143251"/>
            <a:ext cx="1504725" cy="421099"/>
            <a:chOff x="0" y="0"/>
            <a:chExt cx="1504724" cy="421097"/>
          </a:xfrm>
        </p:grpSpPr>
        <p:sp>
          <p:nvSpPr>
            <p:cNvPr id="699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700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704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702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3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grpSp>
        <p:nvGrpSpPr>
          <p:cNvPr id="707" name="Rectangle : coins arrondis 31">
            <a:hlinkClick r:id="rId9" action="ppaction://hlinksldjump"/>
          </p:cNvPr>
          <p:cNvGrpSpPr/>
          <p:nvPr/>
        </p:nvGrpSpPr>
        <p:grpSpPr>
          <a:xfrm>
            <a:off x="9209151" y="633945"/>
            <a:ext cx="1504725" cy="421099"/>
            <a:chOff x="0" y="0"/>
            <a:chExt cx="1504724" cy="421097"/>
          </a:xfrm>
        </p:grpSpPr>
        <p:sp>
          <p:nvSpPr>
            <p:cNvPr id="705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706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sp>
        <p:nvSpPr>
          <p:cNvPr id="708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2666" fill="hold"/>
                                        <p:tgtEl>
                                          <p:spTgt spid="6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9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2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710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1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713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4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715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PULL UP</a:t>
            </a:r>
          </a:p>
        </p:txBody>
      </p:sp>
      <p:sp>
        <p:nvSpPr>
          <p:cNvPr id="716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1-CORPS GAINE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2-MENTON DEPASSE LA BARRE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3-BRAS TENDUS SOUS LA BARRE</a:t>
            </a:r>
          </a:p>
        </p:txBody>
      </p:sp>
      <p:pic>
        <p:nvPicPr>
          <p:cNvPr id="717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Média en ligne 2" descr="Média en ligne 2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39531"/>
            <a:ext cx="8078993" cy="54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719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TRACTION</a:t>
            </a:r>
          </a:p>
        </p:txBody>
      </p:sp>
      <p:grpSp>
        <p:nvGrpSpPr>
          <p:cNvPr id="722" name="Rectangle : coins arrondis 28">
            <a:hlinkClick r:id="rId8" action="ppaction://hlinksldjump"/>
          </p:cNvPr>
          <p:cNvGrpSpPr/>
          <p:nvPr/>
        </p:nvGrpSpPr>
        <p:grpSpPr>
          <a:xfrm>
            <a:off x="9209151" y="670726"/>
            <a:ext cx="1504725" cy="421099"/>
            <a:chOff x="0" y="0"/>
            <a:chExt cx="1504724" cy="421097"/>
          </a:xfrm>
        </p:grpSpPr>
        <p:sp>
          <p:nvSpPr>
            <p:cNvPr id="720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721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725" name="Ellipse 29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723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4" name="N3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  <p:sp>
        <p:nvSpPr>
          <p:cNvPr id="726" name="Espace réservé du contenu 23"/>
          <p:cNvSpPr txBox="1">
            <a:spLocks noGrp="1"/>
          </p:cNvSpPr>
          <p:nvPr>
            <p:ph type="body" sz="quarter" idx="1"/>
          </p:nvPr>
        </p:nvSpPr>
        <p:spPr>
          <a:xfrm>
            <a:off x="8607235" y="1198200"/>
            <a:ext cx="3452172" cy="7995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CRITERES DE VALIDATION</a:t>
            </a:r>
          </a:p>
        </p:txBody>
      </p:sp>
      <p:grpSp>
        <p:nvGrpSpPr>
          <p:cNvPr id="729" name="Rectangle : coins arrondis 31">
            <a:hlinkClick r:id="rId9" action="ppaction://hlinksldjump"/>
          </p:cNvPr>
          <p:cNvGrpSpPr/>
          <p:nvPr/>
        </p:nvGrpSpPr>
        <p:grpSpPr>
          <a:xfrm>
            <a:off x="9209151" y="143251"/>
            <a:ext cx="1504725" cy="421099"/>
            <a:chOff x="0" y="0"/>
            <a:chExt cx="1504724" cy="421097"/>
          </a:xfrm>
        </p:grpSpPr>
        <p:sp>
          <p:nvSpPr>
            <p:cNvPr id="727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728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666" fill="hold"/>
                                        <p:tgtEl>
                                          <p:spTgt spid="7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7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1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731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2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734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BURPULL</a:t>
            </a:r>
          </a:p>
        </p:txBody>
      </p:sp>
      <p:sp>
        <p:nvSpPr>
          <p:cNvPr id="737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1-POMPE POITRINE TOUCHE LE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2-BRAS TENDUS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3-SAUT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4-TRACTION MENTON DESSUS BARRE</a:t>
            </a:r>
          </a:p>
        </p:txBody>
      </p:sp>
      <p:pic>
        <p:nvPicPr>
          <p:cNvPr id="738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39528"/>
            <a:ext cx="8078994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740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BURPEES TRACTION</a:t>
            </a:r>
          </a:p>
        </p:txBody>
      </p:sp>
      <p:grpSp>
        <p:nvGrpSpPr>
          <p:cNvPr id="743" name="Ellipse 30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741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2" name="N3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  <p:sp>
        <p:nvSpPr>
          <p:cNvPr id="744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  <p:grpSp>
        <p:nvGrpSpPr>
          <p:cNvPr id="747" name="Rectangle : coins arrondis 35">
            <a:hlinkClick r:id="rId8" action="ppaction://hlinksldjump"/>
          </p:cNvPr>
          <p:cNvGrpSpPr/>
          <p:nvPr/>
        </p:nvGrpSpPr>
        <p:grpSpPr>
          <a:xfrm>
            <a:off x="9209151" y="670726"/>
            <a:ext cx="1504725" cy="421099"/>
            <a:chOff x="0" y="0"/>
            <a:chExt cx="1504724" cy="421097"/>
          </a:xfrm>
        </p:grpSpPr>
        <p:sp>
          <p:nvSpPr>
            <p:cNvPr id="745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746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750" name="Rectangle : coins arrondis 36">
            <a:hlinkClick r:id="rId9" action="ppaction://hlinksldjump"/>
          </p:cNvPr>
          <p:cNvGrpSpPr/>
          <p:nvPr/>
        </p:nvGrpSpPr>
        <p:grpSpPr>
          <a:xfrm>
            <a:off x="9209151" y="143251"/>
            <a:ext cx="1504725" cy="421099"/>
            <a:chOff x="0" y="0"/>
            <a:chExt cx="1504724" cy="421097"/>
          </a:xfrm>
        </p:grpSpPr>
        <p:sp>
          <p:nvSpPr>
            <p:cNvPr id="748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749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4666" fill="hold"/>
                                        <p:tgtEl>
                                          <p:spTgt spid="7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7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39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752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3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755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PULL UP TRX</a:t>
            </a:r>
          </a:p>
        </p:txBody>
      </p:sp>
      <p:sp>
        <p:nvSpPr>
          <p:cNvPr id="758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1-ALIGNEMENT BUSTE-CUISSES (CORPS GAINE)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2-BRAS TENDUS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3-POITRINE CONTACT TRX</a:t>
            </a:r>
          </a:p>
        </p:txBody>
      </p:sp>
      <p:pic>
        <p:nvPicPr>
          <p:cNvPr id="759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39528"/>
            <a:ext cx="8078993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TRACTION TRX</a:t>
            </a:r>
          </a:p>
        </p:txBody>
      </p:sp>
      <p:grpSp>
        <p:nvGrpSpPr>
          <p:cNvPr id="764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762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763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767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765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6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sp>
        <p:nvSpPr>
          <p:cNvPr id="768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7333" fill="hold"/>
                                        <p:tgtEl>
                                          <p:spTgt spid="7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7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60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770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71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773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775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KNEES TO ELBOWS</a:t>
            </a:r>
          </a:p>
        </p:txBody>
      </p:sp>
      <p:sp>
        <p:nvSpPr>
          <p:cNvPr id="776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1-BRAS TENDUS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2-GENOUX TOUCHENT LES COUDES</a:t>
            </a:r>
          </a:p>
        </p:txBody>
      </p:sp>
      <p:pic>
        <p:nvPicPr>
          <p:cNvPr id="777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39528"/>
            <a:ext cx="8078993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GENOUX VERS COUDES</a:t>
            </a:r>
          </a:p>
        </p:txBody>
      </p:sp>
      <p:grpSp>
        <p:nvGrpSpPr>
          <p:cNvPr id="782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780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781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785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783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4" name="N3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  <p:sp>
        <p:nvSpPr>
          <p:cNvPr id="786" name="Espace réservé du contenu 23"/>
          <p:cNvSpPr txBox="1">
            <a:spLocks noGrp="1"/>
          </p:cNvSpPr>
          <p:nvPr>
            <p:ph type="body" sz="quarter" idx="1"/>
          </p:nvPr>
        </p:nvSpPr>
        <p:spPr>
          <a:xfrm>
            <a:off x="8607235" y="1198200"/>
            <a:ext cx="3452172" cy="7995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000" fill="hold"/>
                                        <p:tgtEl>
                                          <p:spTgt spid="7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7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78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0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788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9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791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KNEES UP</a:t>
            </a:r>
          </a:p>
        </p:txBody>
      </p:sp>
      <p:sp>
        <p:nvSpPr>
          <p:cNvPr id="794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1-GENOUX AU NIVEAU DU BASSIN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2-SURSAUTS</a:t>
            </a:r>
          </a:p>
        </p:txBody>
      </p:sp>
      <p:pic>
        <p:nvPicPr>
          <p:cNvPr id="795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6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64099"/>
            <a:ext cx="8078994" cy="54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797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MONTéES DE GENOUX</a:t>
            </a:r>
          </a:p>
        </p:txBody>
      </p:sp>
      <p:grpSp>
        <p:nvGrpSpPr>
          <p:cNvPr id="800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798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799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803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801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2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804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333" fill="hold"/>
                                        <p:tgtEl>
                                          <p:spTgt spid="7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7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9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806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7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809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TUCK JUMP</a:t>
            </a:r>
          </a:p>
        </p:txBody>
      </p:sp>
      <p:sp>
        <p:nvSpPr>
          <p:cNvPr id="812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1-GENOUX AU-DESSUS DU BASSIN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2-SURSAUTS OU SAUTS ENCHAINES</a:t>
            </a:r>
          </a:p>
        </p:txBody>
      </p:sp>
      <p:pic>
        <p:nvPicPr>
          <p:cNvPr id="813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14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39531"/>
            <a:ext cx="8078994" cy="54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815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SAUT GROUPé</a:t>
            </a:r>
          </a:p>
        </p:txBody>
      </p:sp>
      <p:grpSp>
        <p:nvGrpSpPr>
          <p:cNvPr id="818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816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17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821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819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0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sp>
        <p:nvSpPr>
          <p:cNvPr id="822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666" fill="hold"/>
                                        <p:tgtEl>
                                          <p:spTgt spid="8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8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1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824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5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827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8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829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BOX JUMP</a:t>
            </a:r>
          </a:p>
        </p:txBody>
      </p:sp>
      <p:sp>
        <p:nvSpPr>
          <p:cNvPr id="830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1-SAUT SUR CAISSE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2-ARRIVEE AMORTIE SUR CAISSE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3-CORPS DROIT SUR CAISSE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4-AMORTI LORS DU SAUT DESCENDANT</a:t>
            </a:r>
          </a:p>
        </p:txBody>
      </p:sp>
      <p:pic>
        <p:nvPicPr>
          <p:cNvPr id="831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732" y="1139528"/>
            <a:ext cx="8087483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SAUT SUR CAISSE</a:t>
            </a:r>
          </a:p>
        </p:txBody>
      </p:sp>
      <p:grpSp>
        <p:nvGrpSpPr>
          <p:cNvPr id="836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834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35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839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837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8" name="N3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  <p:sp>
        <p:nvSpPr>
          <p:cNvPr id="840" name="Espace réservé du contenu 23"/>
          <p:cNvSpPr txBox="1">
            <a:spLocks noGrp="1"/>
          </p:cNvSpPr>
          <p:nvPr>
            <p:ph type="body" sz="quarter" idx="1"/>
          </p:nvPr>
        </p:nvSpPr>
        <p:spPr>
          <a:xfrm>
            <a:off x="8607235" y="1198200"/>
            <a:ext cx="3452172" cy="7995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7999" fill="hold"/>
                                        <p:tgtEl>
                                          <p:spTgt spid="8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8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3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842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3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845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847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DIPS</a:t>
            </a:r>
          </a:p>
        </p:txBody>
      </p:sp>
      <p:sp>
        <p:nvSpPr>
          <p:cNvPr id="848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1-CORPS GAINE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2-EPAULES AU NIVEAUX DES COUDES A LA DESCENTE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3-FESSES FROLENT LE SOL</a:t>
            </a:r>
          </a:p>
        </p:txBody>
      </p:sp>
      <p:pic>
        <p:nvPicPr>
          <p:cNvPr id="849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0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39531"/>
            <a:ext cx="8078994" cy="54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851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TREMPETTE CHAISE</a:t>
            </a:r>
          </a:p>
        </p:txBody>
      </p:sp>
      <p:grpSp>
        <p:nvGrpSpPr>
          <p:cNvPr id="854" name="Rectangle : coins arrondis 28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852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53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857" name="Ellipse 29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855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6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858" name="Espace réservé du contenu 23"/>
          <p:cNvSpPr txBox="1">
            <a:spLocks noGrp="1"/>
          </p:cNvSpPr>
          <p:nvPr>
            <p:ph type="body" sz="quarter" idx="1"/>
          </p:nvPr>
        </p:nvSpPr>
        <p:spPr>
          <a:xfrm>
            <a:off x="8607235" y="1198200"/>
            <a:ext cx="3452172" cy="7995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2666" fill="hold"/>
                                        <p:tgtEl>
                                          <p:spTgt spid="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5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Espace réservé du contenu 2"/>
          <p:cNvSpPr txBox="1">
            <a:spLocks noGrp="1"/>
          </p:cNvSpPr>
          <p:nvPr>
            <p:ph type="body" sz="quarter" idx="1"/>
          </p:nvPr>
        </p:nvSpPr>
        <p:spPr>
          <a:xfrm>
            <a:off x="4371687" y="2318111"/>
            <a:ext cx="3380486" cy="4191003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lnSpc>
                <a:spcPct val="108000"/>
              </a:lnSpc>
              <a:buSzTx/>
              <a:buNone/>
              <a:defRPr sz="22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2" action="ppaction://hlinksldjump"/>
              </a:rPr>
              <a:t>OVERHEAD SQUAT</a:t>
            </a:r>
            <a:endParaRPr sz="2400"/>
          </a:p>
          <a:p>
            <a:pPr marL="0" indent="0" algn="ctr">
              <a:lnSpc>
                <a:spcPct val="108000"/>
              </a:lnSpc>
              <a:buSzTx/>
              <a:buNone/>
              <a:defRPr sz="22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3" action="ppaction://hlinksldjump"/>
              </a:rPr>
              <a:t>JUMP SQUAT</a:t>
            </a:r>
            <a:endParaRPr sz="2400"/>
          </a:p>
          <a:p>
            <a:pPr marL="0" indent="0" algn="ctr">
              <a:lnSpc>
                <a:spcPct val="108000"/>
              </a:lnSpc>
              <a:buSzTx/>
              <a:buNone/>
              <a:defRPr sz="2200"/>
            </a:pPr>
            <a:r>
              <a:t>PISTOL</a:t>
            </a:r>
            <a:endParaRPr sz="1800"/>
          </a:p>
          <a:p>
            <a:pPr marL="0" indent="0" algn="ctr">
              <a:lnSpc>
                <a:spcPct val="108000"/>
              </a:lnSpc>
              <a:buSzTx/>
              <a:buNone/>
              <a:defRPr sz="22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4" action="ppaction://hlinksldjump"/>
              </a:rPr>
              <a:t>THRUSTER</a:t>
            </a:r>
            <a:endParaRPr sz="2400"/>
          </a:p>
          <a:p>
            <a:pPr marL="0" indent="0" algn="ctr">
              <a:lnSpc>
                <a:spcPct val="108000"/>
              </a:lnSpc>
              <a:buSzTx/>
              <a:buNone/>
              <a:defRPr sz="2200"/>
            </a:pPr>
            <a:r>
              <a:t>TRACTOR TIRE</a:t>
            </a:r>
            <a:endParaRPr sz="1800"/>
          </a:p>
          <a:p>
            <a:pPr marL="0" indent="0" algn="ctr">
              <a:lnSpc>
                <a:spcPct val="108000"/>
              </a:lnSpc>
              <a:buSzTx/>
              <a:buNone/>
              <a:defRPr sz="2200"/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5" action="ppaction://hlinksldjump"/>
              </a:rPr>
              <a:t>KB SWING</a:t>
            </a:r>
            <a:endParaRPr sz="2400"/>
          </a:p>
          <a:p>
            <a:pPr marL="0" indent="0" algn="ctr">
              <a:lnSpc>
                <a:spcPct val="108000"/>
              </a:lnSpc>
              <a:buSzTx/>
              <a:buNone/>
              <a:defRPr sz="2200"/>
            </a:pPr>
            <a:br>
              <a:rPr sz="2400"/>
            </a:br>
            <a:endParaRPr sz="2400"/>
          </a:p>
        </p:txBody>
      </p:sp>
      <p:pic>
        <p:nvPicPr>
          <p:cNvPr id="208" name="Image 3" descr="Imag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Espace réservé du contenu 2"/>
          <p:cNvSpPr txBox="1"/>
          <p:nvPr/>
        </p:nvSpPr>
        <p:spPr>
          <a:xfrm>
            <a:off x="454321" y="2318111"/>
            <a:ext cx="3530909" cy="4190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>
              <a:spcBef>
                <a:spcPts val="600"/>
              </a:spcBef>
              <a:defRPr sz="24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8" action="ppaction://hlinksldjump"/>
              </a:rPr>
              <a:t>AIR SQUAT</a:t>
            </a:r>
          </a:p>
          <a:p>
            <a:pPr algn="ctr">
              <a:spcBef>
                <a:spcPts val="600"/>
              </a:spcBef>
              <a:defRPr sz="24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9" action="ppaction://hlinksldjump"/>
              </a:rPr>
              <a:t>FRONT SQUAT</a:t>
            </a:r>
          </a:p>
          <a:p>
            <a:pPr algn="ctr">
              <a:spcBef>
                <a:spcPts val="600"/>
              </a:spcBef>
              <a:defRPr sz="24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0" action="ppaction://hlinksldjump"/>
              </a:rPr>
              <a:t>BACK SQUAT</a:t>
            </a:r>
          </a:p>
          <a:p>
            <a:pPr algn="ctr">
              <a:spcBef>
                <a:spcPts val="600"/>
              </a:spcBef>
              <a:defRPr sz="24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1" action="ppaction://hlinksldjump"/>
              </a:rPr>
              <a:t>GOBLET SQUAT</a:t>
            </a:r>
          </a:p>
          <a:p>
            <a:pPr algn="ctr">
              <a:spcBef>
                <a:spcPts val="600"/>
              </a:spcBef>
              <a:defRPr sz="24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2" action="ppaction://hlinksldjump"/>
              </a:rPr>
              <a:t>WALL BALL</a:t>
            </a:r>
          </a:p>
          <a:p>
            <a:pPr algn="ctr">
              <a:spcBef>
                <a:spcPts val="600"/>
              </a:spcBef>
              <a:defRPr sz="24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endParaRPr u="sng">
              <a:solidFill>
                <a:srgbClr val="F28943"/>
              </a:solidFill>
              <a:uFill>
                <a:solidFill>
                  <a:srgbClr val="F28943"/>
                </a:solidFill>
              </a:uFill>
              <a:hlinkClick r:id="rId12" action="ppaction://hlinksldjump"/>
            </a:endParaRPr>
          </a:p>
          <a:p>
            <a:pPr algn="ctr">
              <a:spcBef>
                <a:spcPts val="600"/>
              </a:spcBef>
              <a:defRPr sz="24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endParaRPr u="sng">
              <a:solidFill>
                <a:srgbClr val="F28943"/>
              </a:solidFill>
              <a:uFill>
                <a:solidFill>
                  <a:srgbClr val="F28943"/>
                </a:solidFill>
              </a:uFill>
              <a:hlinkClick r:id="rId12" action="ppaction://hlinksldjump"/>
            </a:endParaRPr>
          </a:p>
          <a:p>
            <a:pPr algn="ctr">
              <a:spcBef>
                <a:spcPts val="600"/>
              </a:spcBef>
              <a:defRPr sz="24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endParaRPr u="sng">
              <a:solidFill>
                <a:srgbClr val="F28943"/>
              </a:solidFill>
              <a:uFill>
                <a:solidFill>
                  <a:srgbClr val="F28943"/>
                </a:solidFill>
              </a:uFill>
              <a:hlinkClick r:id="rId12" action="ppaction://hlinksldjump"/>
            </a:endParaRPr>
          </a:p>
        </p:txBody>
      </p:sp>
      <p:sp>
        <p:nvSpPr>
          <p:cNvPr id="210" name="Espace réservé du contenu 2"/>
          <p:cNvSpPr txBox="1"/>
          <p:nvPr/>
        </p:nvSpPr>
        <p:spPr>
          <a:xfrm>
            <a:off x="8247436" y="2333290"/>
            <a:ext cx="3354414" cy="4191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 defTabSz="420623">
              <a:lnSpc>
                <a:spcPct val="108000"/>
              </a:lnSpc>
              <a:spcBef>
                <a:spcPts val="500"/>
              </a:spcBef>
              <a:defRPr sz="2024" cap="small">
                <a:solidFill>
                  <a:srgbClr val="DFDFDF"/>
                </a:solidFill>
                <a:effectLst>
                  <a:outerShdw blurRad="46736" dist="11684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3" action="ppaction://hlinksldjump"/>
              </a:rPr>
              <a:t>KB SWING AMERICAIN</a:t>
            </a:r>
            <a:endParaRPr sz="2208"/>
          </a:p>
          <a:p>
            <a:pPr algn="ctr" defTabSz="420623">
              <a:lnSpc>
                <a:spcPct val="108000"/>
              </a:lnSpc>
              <a:spcBef>
                <a:spcPts val="500"/>
              </a:spcBef>
              <a:defRPr sz="2024" cap="small">
                <a:solidFill>
                  <a:srgbClr val="DFDFDF"/>
                </a:solidFill>
                <a:effectLst>
                  <a:outerShdw blurRad="46736" dist="11684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4" action="ppaction://hlinksldjump"/>
              </a:rPr>
              <a:t>DEAD LIFT</a:t>
            </a:r>
            <a:endParaRPr sz="2208"/>
          </a:p>
          <a:p>
            <a:pPr algn="ctr" defTabSz="420623">
              <a:lnSpc>
                <a:spcPct val="108000"/>
              </a:lnSpc>
              <a:spcBef>
                <a:spcPts val="500"/>
              </a:spcBef>
              <a:defRPr sz="2024" cap="small">
                <a:solidFill>
                  <a:srgbClr val="DFDFDF"/>
                </a:solidFill>
                <a:effectLst>
                  <a:outerShdw blurRad="46736" dist="11684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5" action="ppaction://hlinksldjump"/>
              </a:rPr>
              <a:t>PUSH JERK</a:t>
            </a:r>
            <a:endParaRPr sz="2208"/>
          </a:p>
          <a:p>
            <a:pPr algn="ctr" defTabSz="420623">
              <a:lnSpc>
                <a:spcPct val="108000"/>
              </a:lnSpc>
              <a:spcBef>
                <a:spcPts val="500"/>
              </a:spcBef>
              <a:defRPr sz="2024" cap="small">
                <a:solidFill>
                  <a:srgbClr val="DFDFDF"/>
                </a:solidFill>
                <a:effectLst>
                  <a:outerShdw blurRad="46736" dist="11684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6" action="ppaction://hlinksldjump"/>
              </a:rPr>
              <a:t>SDHP</a:t>
            </a:r>
            <a:endParaRPr sz="2208"/>
          </a:p>
          <a:p>
            <a:pPr algn="ctr" defTabSz="420623">
              <a:lnSpc>
                <a:spcPct val="108000"/>
              </a:lnSpc>
              <a:spcBef>
                <a:spcPts val="500"/>
              </a:spcBef>
              <a:defRPr sz="2024" cap="small">
                <a:solidFill>
                  <a:srgbClr val="DFDFDF"/>
                </a:solidFill>
                <a:effectLst>
                  <a:outerShdw blurRad="46736" dist="11684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7" action="ppaction://hlinksldjump"/>
              </a:rPr>
              <a:t>PUSH PRESS</a:t>
            </a:r>
            <a:endParaRPr sz="2208"/>
          </a:p>
          <a:p>
            <a:pPr algn="ctr" defTabSz="420623">
              <a:lnSpc>
                <a:spcPct val="108000"/>
              </a:lnSpc>
              <a:spcBef>
                <a:spcPts val="500"/>
              </a:spcBef>
              <a:defRPr sz="2024" cap="small">
                <a:solidFill>
                  <a:srgbClr val="DFDFDF"/>
                </a:solidFill>
                <a:effectLst>
                  <a:outerShdw blurRad="46736" dist="11684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8" action="ppaction://hlinksldjump"/>
              </a:rPr>
              <a:t>HANG SNATCH</a:t>
            </a:r>
            <a:endParaRPr sz="2208"/>
          </a:p>
          <a:p>
            <a:pPr algn="ctr" defTabSz="420623">
              <a:lnSpc>
                <a:spcPct val="108000"/>
              </a:lnSpc>
              <a:spcBef>
                <a:spcPts val="500"/>
              </a:spcBef>
              <a:defRPr sz="2024" cap="small">
                <a:solidFill>
                  <a:srgbClr val="DFDFDF"/>
                </a:solidFill>
                <a:effectLst>
                  <a:outerShdw blurRad="46736" dist="11684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19" action="ppaction://hlinksldjump"/>
              </a:rPr>
              <a:t>KB SNATCH</a:t>
            </a:r>
            <a:endParaRPr sz="2208"/>
          </a:p>
          <a:p>
            <a:pPr algn="ctr" defTabSz="420623">
              <a:lnSpc>
                <a:spcPct val="108000"/>
              </a:lnSpc>
              <a:spcBef>
                <a:spcPts val="500"/>
              </a:spcBef>
              <a:defRPr sz="2024" cap="small">
                <a:solidFill>
                  <a:srgbClr val="DFDFDF"/>
                </a:solidFill>
                <a:effectLst>
                  <a:outerShdw blurRad="46736" dist="11684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20" action="ppaction://hlinksldjump"/>
              </a:rPr>
              <a:t>CLEAN</a:t>
            </a:r>
            <a:endParaRPr sz="2208"/>
          </a:p>
          <a:p>
            <a:pPr algn="ctr" defTabSz="420623">
              <a:lnSpc>
                <a:spcPct val="108000"/>
              </a:lnSpc>
              <a:spcBef>
                <a:spcPts val="500"/>
              </a:spcBef>
              <a:defRPr sz="2208" cap="small">
                <a:solidFill>
                  <a:srgbClr val="DFDFDF"/>
                </a:solidFill>
                <a:effectLst>
                  <a:outerShdw blurRad="46736" dist="11684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endParaRPr sz="2208"/>
          </a:p>
        </p:txBody>
      </p:sp>
      <p:grpSp>
        <p:nvGrpSpPr>
          <p:cNvPr id="213" name="Rectangle : coins arrondis 15"/>
          <p:cNvGrpSpPr/>
          <p:nvPr/>
        </p:nvGrpSpPr>
        <p:grpSpPr>
          <a:xfrm>
            <a:off x="4820361" y="218908"/>
            <a:ext cx="2483138" cy="878232"/>
            <a:chOff x="0" y="0"/>
            <a:chExt cx="2483136" cy="878230"/>
          </a:xfrm>
        </p:grpSpPr>
        <p:sp>
          <p:nvSpPr>
            <p:cNvPr id="211" name="Rectangle aux angles arrondis"/>
            <p:cNvSpPr/>
            <p:nvPr/>
          </p:nvSpPr>
          <p:spPr>
            <a:xfrm>
              <a:off x="0" y="0"/>
              <a:ext cx="2483137" cy="87823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12" name="HALTERO"/>
            <p:cNvSpPr txBox="1"/>
            <p:nvPr/>
          </p:nvSpPr>
          <p:spPr>
            <a:xfrm>
              <a:off x="42871" y="113995"/>
              <a:ext cx="2397395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216" name="Ellipse 16"/>
          <p:cNvGrpSpPr/>
          <p:nvPr/>
        </p:nvGrpSpPr>
        <p:grpSpPr>
          <a:xfrm>
            <a:off x="1882217" y="1341486"/>
            <a:ext cx="675121" cy="666207"/>
            <a:chOff x="0" y="0"/>
            <a:chExt cx="675120" cy="666205"/>
          </a:xfrm>
        </p:grpSpPr>
        <p:sp>
          <p:nvSpPr>
            <p:cNvPr id="214" name="Ovale"/>
            <p:cNvSpPr/>
            <p:nvPr/>
          </p:nvSpPr>
          <p:spPr>
            <a:xfrm>
              <a:off x="-1" y="0"/>
              <a:ext cx="675122" cy="666206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5" name="N1"/>
            <p:cNvSpPr txBox="1"/>
            <p:nvPr/>
          </p:nvSpPr>
          <p:spPr>
            <a:xfrm>
              <a:off x="98869" y="117202"/>
              <a:ext cx="47738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grpSp>
        <p:nvGrpSpPr>
          <p:cNvPr id="219" name="Ellipse 17"/>
          <p:cNvGrpSpPr/>
          <p:nvPr/>
        </p:nvGrpSpPr>
        <p:grpSpPr>
          <a:xfrm>
            <a:off x="5734651" y="1334891"/>
            <a:ext cx="675121" cy="666207"/>
            <a:chOff x="0" y="0"/>
            <a:chExt cx="675120" cy="666205"/>
          </a:xfrm>
        </p:grpSpPr>
        <p:sp>
          <p:nvSpPr>
            <p:cNvPr id="217" name="Ovale"/>
            <p:cNvSpPr/>
            <p:nvPr/>
          </p:nvSpPr>
          <p:spPr>
            <a:xfrm>
              <a:off x="-1" y="0"/>
              <a:ext cx="675122" cy="666206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8" name="N2"/>
            <p:cNvSpPr txBox="1"/>
            <p:nvPr/>
          </p:nvSpPr>
          <p:spPr>
            <a:xfrm>
              <a:off x="98869" y="117202"/>
              <a:ext cx="47738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grpSp>
        <p:nvGrpSpPr>
          <p:cNvPr id="222" name="Ellipse 18"/>
          <p:cNvGrpSpPr/>
          <p:nvPr/>
        </p:nvGrpSpPr>
        <p:grpSpPr>
          <a:xfrm>
            <a:off x="9587085" y="1328931"/>
            <a:ext cx="675121" cy="666207"/>
            <a:chOff x="0" y="0"/>
            <a:chExt cx="675120" cy="666205"/>
          </a:xfrm>
        </p:grpSpPr>
        <p:sp>
          <p:nvSpPr>
            <p:cNvPr id="220" name="Ovale"/>
            <p:cNvSpPr/>
            <p:nvPr/>
          </p:nvSpPr>
          <p:spPr>
            <a:xfrm>
              <a:off x="-1" y="0"/>
              <a:ext cx="675122" cy="666206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1" name="N3"/>
            <p:cNvSpPr txBox="1"/>
            <p:nvPr/>
          </p:nvSpPr>
          <p:spPr>
            <a:xfrm>
              <a:off x="98869" y="117202"/>
              <a:ext cx="47738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2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860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61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863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64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865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DIPS</a:t>
            </a:r>
          </a:p>
        </p:txBody>
      </p:sp>
      <p:sp>
        <p:nvSpPr>
          <p:cNvPr id="866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1-CORPS GAINE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2-EPAULES AU NIVEAU DES COUDES A LA DESCENTE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3-BRAS TENDUS</a:t>
            </a:r>
          </a:p>
        </p:txBody>
      </p:sp>
      <p:pic>
        <p:nvPicPr>
          <p:cNvPr id="867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39531"/>
            <a:ext cx="8078994" cy="54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869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TREMPETTE PECS</a:t>
            </a:r>
          </a:p>
        </p:txBody>
      </p:sp>
      <p:sp>
        <p:nvSpPr>
          <p:cNvPr id="870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  <p:grpSp>
        <p:nvGrpSpPr>
          <p:cNvPr id="873" name="Rectangle : coins arrondis 28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871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4">
                    <a:hueOff val="-232434"/>
                    <a:satOff val="-5704"/>
                    <a:lumOff val="27007"/>
                  </a:schemeClr>
                </a:gs>
                <a:gs pos="100000">
                  <a:schemeClr val="accent4">
                    <a:hueOff val="-135244"/>
                    <a:satOff val="-3173"/>
                    <a:lumOff val="9994"/>
                  </a:schemeClr>
                </a:gs>
              </a:gsLst>
              <a:lin ang="5400000" scaled="0"/>
            </a:gradFill>
            <a:ln w="9525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72" name="GYM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GYM</a:t>
              </a:r>
            </a:p>
          </p:txBody>
        </p:sp>
      </p:grpSp>
      <p:grpSp>
        <p:nvGrpSpPr>
          <p:cNvPr id="876" name="Ellipse 29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874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5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666" fill="hold"/>
                                        <p:tgtEl>
                                          <p:spTgt spid="8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8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68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878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9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881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82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883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AIR SQUAT</a:t>
            </a:r>
          </a:p>
        </p:txBody>
      </p:sp>
      <p:sp>
        <p:nvSpPr>
          <p:cNvPr id="884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2-PIEDS ECARTES + LARGEUR D’EPAULES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3-TALONS AU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4-BASSIN EN DESSOUS DES GENOUX</a:t>
            </a:r>
          </a:p>
        </p:txBody>
      </p:sp>
      <p:pic>
        <p:nvPicPr>
          <p:cNvPr id="885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6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39531"/>
            <a:ext cx="8078994" cy="54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887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SQUAT A VIDE</a:t>
            </a:r>
          </a:p>
        </p:txBody>
      </p:sp>
      <p:grpSp>
        <p:nvGrpSpPr>
          <p:cNvPr id="890" name="Rectangle : coins arrondis 28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888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89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893" name="Ellipse 29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891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2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894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666" fill="hold"/>
                                        <p:tgtEl>
                                          <p:spTgt spid="8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8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8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896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7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899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JUMP SQUAT</a:t>
            </a:r>
          </a:p>
        </p:txBody>
      </p:sp>
      <p:pic>
        <p:nvPicPr>
          <p:cNvPr id="902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03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39531"/>
            <a:ext cx="8078994" cy="54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904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SQUAT SAUTé</a:t>
            </a:r>
          </a:p>
        </p:txBody>
      </p:sp>
      <p:grpSp>
        <p:nvGrpSpPr>
          <p:cNvPr id="907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905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906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910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908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9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sp>
        <p:nvSpPr>
          <p:cNvPr id="911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2-PIEDS ECARTES + LARGEUR D’EPAULES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3-TALONS AU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4-BASSIN EN DESSOUS DES GENOUX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5-SAUT</a:t>
            </a:r>
          </a:p>
        </p:txBody>
      </p:sp>
      <p:sp>
        <p:nvSpPr>
          <p:cNvPr id="912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333" fill="hold"/>
                                        <p:tgtEl>
                                          <p:spTgt spid="9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9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90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6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914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5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917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18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919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FRONT SQUAT</a:t>
            </a:r>
          </a:p>
        </p:txBody>
      </p:sp>
      <p:pic>
        <p:nvPicPr>
          <p:cNvPr id="920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Média en ligne 1" descr="Média en ligne 1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47.01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7" y="1139528"/>
            <a:ext cx="8078997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922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SQUAT BARRE DEVANT</a:t>
            </a:r>
          </a:p>
        </p:txBody>
      </p:sp>
      <p:grpSp>
        <p:nvGrpSpPr>
          <p:cNvPr id="925" name="Rectangle : coins arrondis 29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923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924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928" name="Ellipse 30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926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7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929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2-PIEDS ECARTES + LARGEUR D’EPAULES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3-TALONS AU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4-BASSIN EN DESSOUS DES GENOUX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5-BARRE SUR LES EPAULES</a:t>
            </a:r>
          </a:p>
        </p:txBody>
      </p:sp>
      <p:sp>
        <p:nvSpPr>
          <p:cNvPr id="930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" fill="hold"/>
                                        <p:tgtEl>
                                          <p:spTgt spid="9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9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921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932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3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935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6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937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BACK SQUAT</a:t>
            </a:r>
          </a:p>
        </p:txBody>
      </p:sp>
      <p:pic>
        <p:nvPicPr>
          <p:cNvPr id="938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9" name="Média en ligne 1" descr="Média en ligne 1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19.48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7" y="1139528"/>
            <a:ext cx="8078997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940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SQUAT BARRE DERRIèRE</a:t>
            </a:r>
          </a:p>
        </p:txBody>
      </p:sp>
      <p:grpSp>
        <p:nvGrpSpPr>
          <p:cNvPr id="943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941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942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946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944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5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947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2-PIEDS ECARTES + LARGEUR D’EPAULES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3-TALONS AU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4-BASSIN EN DESSOUS DES GENOUX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5-BARRE SUR LES TRAPEZES</a:t>
            </a:r>
          </a:p>
        </p:txBody>
      </p:sp>
      <p:sp>
        <p:nvSpPr>
          <p:cNvPr id="948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1" fill="hold"/>
                                        <p:tgtEl>
                                          <p:spTgt spid="9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9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939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950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51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953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4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955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OVERHEAD SQUAT</a:t>
            </a:r>
          </a:p>
        </p:txBody>
      </p:sp>
      <p:pic>
        <p:nvPicPr>
          <p:cNvPr id="956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7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7" y="1139528"/>
            <a:ext cx="8078997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958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SQUAT BARRE DESSUS TÊTE</a:t>
            </a:r>
          </a:p>
        </p:txBody>
      </p:sp>
      <p:grpSp>
        <p:nvGrpSpPr>
          <p:cNvPr id="961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959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960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964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962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3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sp>
        <p:nvSpPr>
          <p:cNvPr id="965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2-PIEDS ECARTES + LARGEUR D’EPAULES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3-TALONS AU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4-BASSIN EN DESSOUS DES GENOUX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5-BARRE AU DESSUS DE LA TÊTE-BRAS TENDUS</a:t>
            </a:r>
          </a:p>
        </p:txBody>
      </p:sp>
      <p:sp>
        <p:nvSpPr>
          <p:cNvPr id="966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3333" fill="hold"/>
                                        <p:tgtEl>
                                          <p:spTgt spid="9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9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957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0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968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9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971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973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GOBLET SQUAT</a:t>
            </a:r>
          </a:p>
        </p:txBody>
      </p:sp>
      <p:pic>
        <p:nvPicPr>
          <p:cNvPr id="974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39528"/>
            <a:ext cx="8078994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976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SQUAT AVEC KB</a:t>
            </a:r>
          </a:p>
        </p:txBody>
      </p:sp>
      <p:grpSp>
        <p:nvGrpSpPr>
          <p:cNvPr id="979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977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978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982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980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1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983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2-PIEDS ECARTES + LARGEUR D’EPAULES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3-TALONS AU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4-BASSIN EN DESSOUS DES GENOUX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5-KB PROCHE DE LA POITRINE</a:t>
            </a:r>
          </a:p>
        </p:txBody>
      </p:sp>
      <p:sp>
        <p:nvSpPr>
          <p:cNvPr id="984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8000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97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8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986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7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989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90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991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KB SWING</a:t>
            </a:r>
          </a:p>
        </p:txBody>
      </p:sp>
      <p:pic>
        <p:nvPicPr>
          <p:cNvPr id="992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3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39528"/>
            <a:ext cx="8078994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994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BALANçOIRE KB</a:t>
            </a:r>
          </a:p>
        </p:txBody>
      </p:sp>
      <p:grpSp>
        <p:nvGrpSpPr>
          <p:cNvPr id="997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995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996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1000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998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9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sp>
        <p:nvSpPr>
          <p:cNvPr id="1001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2-PIEDS ECARTES + LARGEUR D’EPAULES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3-KB AVEC BRAS TENDUS A L’HORIZONTALE</a:t>
            </a:r>
          </a:p>
        </p:txBody>
      </p:sp>
      <p:sp>
        <p:nvSpPr>
          <p:cNvPr id="1002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000" fill="hold"/>
                                        <p:tgtEl>
                                          <p:spTgt spid="9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9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99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1004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5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1007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8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1009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KB SWING AMERICAIN</a:t>
            </a:r>
          </a:p>
        </p:txBody>
      </p:sp>
      <p:pic>
        <p:nvPicPr>
          <p:cNvPr id="1010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1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39528"/>
            <a:ext cx="8078993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BALANçOIRE KB AMERICAIN</a:t>
            </a:r>
          </a:p>
        </p:txBody>
      </p:sp>
      <p:grpSp>
        <p:nvGrpSpPr>
          <p:cNvPr id="1015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1013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14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1018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1016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7" name="N3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  <p:sp>
        <p:nvSpPr>
          <p:cNvPr id="1019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2-PIEDS ECARTES + LARGEUR D’EPAULES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3-KB AVEC BRAS TENDUS AU DESSUS DE LA TÊTE</a:t>
            </a:r>
          </a:p>
        </p:txBody>
      </p:sp>
      <p:sp>
        <p:nvSpPr>
          <p:cNvPr id="1020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000" fill="hold"/>
                                        <p:tgtEl>
                                          <p:spTgt spid="10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0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011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1022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3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1025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1027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WALL BALL</a:t>
            </a:r>
          </a:p>
        </p:txBody>
      </p:sp>
      <p:pic>
        <p:nvPicPr>
          <p:cNvPr id="1028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9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39531"/>
            <a:ext cx="8078994" cy="54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1030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dirty="0" err="1"/>
              <a:t>LANCé</a:t>
            </a:r>
            <a:r>
              <a:rPr dirty="0"/>
              <a:t> BALL</a:t>
            </a:r>
            <a:r>
              <a:rPr lang="fr-FR" dirty="0"/>
              <a:t>ON</a:t>
            </a:r>
            <a:r>
              <a:rPr dirty="0"/>
              <a:t> SUR MUR</a:t>
            </a:r>
          </a:p>
        </p:txBody>
      </p:sp>
      <p:grpSp>
        <p:nvGrpSpPr>
          <p:cNvPr id="1033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1031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32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1036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1034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5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1037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2-PIEDS ECARTES + LARGEUR D’EPAULES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3-TALONS AU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4-BALLON LANCE A LA HAUTEUR DEFINIE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5-AMORTI DU BALLON</a:t>
            </a:r>
          </a:p>
        </p:txBody>
      </p:sp>
      <p:sp>
        <p:nvSpPr>
          <p:cNvPr id="1038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4666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02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224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5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227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SIMPLE UNDER</a:t>
            </a:r>
          </a:p>
        </p:txBody>
      </p:sp>
      <p:sp>
        <p:nvSpPr>
          <p:cNvPr id="230" name="Espace réservé du contenu 23"/>
          <p:cNvSpPr txBox="1">
            <a:spLocks noGrp="1"/>
          </p:cNvSpPr>
          <p:nvPr>
            <p:ph type="body" sz="quarter" idx="1"/>
          </p:nvPr>
        </p:nvSpPr>
        <p:spPr>
          <a:xfrm>
            <a:off x="8607235" y="1198200"/>
            <a:ext cx="3452172" cy="7995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CRITERES DE VALIDATION</a:t>
            </a:r>
          </a:p>
        </p:txBody>
      </p:sp>
      <p:pic>
        <p:nvPicPr>
          <p:cNvPr id="231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39528"/>
            <a:ext cx="8078994" cy="54072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" name="Rectangle : coins arrondis 26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233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34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238" name="Ellipse 27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236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7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239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CORDE A SAUTER 1 TOUR</a:t>
            </a:r>
          </a:p>
        </p:txBody>
      </p:sp>
      <p:sp>
        <p:nvSpPr>
          <p:cNvPr id="240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1-CORDE PASSE PAR DESSUS LA TÊTE ET SOUS LES PIEDS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333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3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1040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1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1043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4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1045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DEAD LIFT</a:t>
            </a:r>
          </a:p>
        </p:txBody>
      </p:sp>
      <p:pic>
        <p:nvPicPr>
          <p:cNvPr id="1046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7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7" y="1139528"/>
            <a:ext cx="8078996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1048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SOULEVé DE TERRE</a:t>
            </a:r>
          </a:p>
        </p:txBody>
      </p:sp>
      <p:grpSp>
        <p:nvGrpSpPr>
          <p:cNvPr id="1051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1049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50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1054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1052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3" name="N3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  <p:sp>
        <p:nvSpPr>
          <p:cNvPr id="1055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2-PIEDS ECARTES + LARGEUR D’EPAULES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3-TALONS AU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4-BARRE ENFILLEE COMME UN PANTALON PROCHE DES JAMBES</a:t>
            </a:r>
          </a:p>
        </p:txBody>
      </p:sp>
      <p:sp>
        <p:nvSpPr>
          <p:cNvPr id="1056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7333" fill="hold"/>
                                        <p:tgtEl>
                                          <p:spTgt spid="10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0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047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0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1058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9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1061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2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1063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rPr dirty="0"/>
              <a:t>PUSH JERK</a:t>
            </a:r>
          </a:p>
        </p:txBody>
      </p:sp>
      <p:sp>
        <p:nvSpPr>
          <p:cNvPr id="1064" name="Espace réservé du contenu 23"/>
          <p:cNvSpPr txBox="1">
            <a:spLocks noGrp="1"/>
          </p:cNvSpPr>
          <p:nvPr>
            <p:ph type="body" sz="quarter" idx="1"/>
          </p:nvPr>
        </p:nvSpPr>
        <p:spPr>
          <a:xfrm>
            <a:off x="8581728" y="1250517"/>
            <a:ext cx="3452172" cy="7995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CRITERES DE REALISATION</a:t>
            </a:r>
          </a:p>
        </p:txBody>
      </p:sp>
      <p:sp>
        <p:nvSpPr>
          <p:cNvPr id="1065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1-DEBOUT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2-DOS LE PLUS DROIT POSSIBLE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3-BARRE SUR LES EPAULES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4-BARRE AU DESSUS DE LA TÊTE BRAS TENDUS</a:t>
            </a:r>
          </a:p>
        </p:txBody>
      </p:sp>
      <p:pic>
        <p:nvPicPr>
          <p:cNvPr id="1066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7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731" y="1139528"/>
            <a:ext cx="8078996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1068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 dirty="0"/>
              <a:t>POUSSER JETER</a:t>
            </a:r>
            <a:endParaRPr dirty="0"/>
          </a:p>
        </p:txBody>
      </p:sp>
      <p:grpSp>
        <p:nvGrpSpPr>
          <p:cNvPr id="1071" name="Rectangle : coins arrondis 28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1069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70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1074" name="Ellipse 29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1072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3" name="N3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" fill="hold"/>
                                        <p:tgtEl>
                                          <p:spTgt spid="1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067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8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1076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7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1079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0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1081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SDHP</a:t>
            </a:r>
          </a:p>
        </p:txBody>
      </p:sp>
      <p:pic>
        <p:nvPicPr>
          <p:cNvPr id="1082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3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731" y="1139528"/>
            <a:ext cx="8078996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1084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SUMO DEAD LIFT HIGH PULL</a:t>
            </a:r>
          </a:p>
        </p:txBody>
      </p:sp>
      <p:grpSp>
        <p:nvGrpSpPr>
          <p:cNvPr id="1087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1085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86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1090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1088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89" name="N3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  <p:sp>
        <p:nvSpPr>
          <p:cNvPr id="1091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2-PIEDS ECARTES + LARGEUR D’EPAULES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3-TALONS AU SOL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4-AMENER BARRE AU BASSIN EN ENFILANT SON PANTALON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5-AMENER BARRA AU MENTON (COUDES A L’HORIZONTALE)</a:t>
            </a:r>
          </a:p>
        </p:txBody>
      </p:sp>
      <p:sp>
        <p:nvSpPr>
          <p:cNvPr id="1092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2666" fill="hold"/>
                                        <p:tgtEl>
                                          <p:spTgt spid="1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08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6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1094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95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1097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8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1099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PUSH PRESS</a:t>
            </a:r>
          </a:p>
        </p:txBody>
      </p:sp>
      <p:pic>
        <p:nvPicPr>
          <p:cNvPr id="1100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1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732" y="1139528"/>
            <a:ext cx="8087483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1102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POUSSER APPUYER</a:t>
            </a:r>
          </a:p>
        </p:txBody>
      </p:sp>
      <p:grpSp>
        <p:nvGrpSpPr>
          <p:cNvPr id="1105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1103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04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1108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1106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7" name="N3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  <p:sp>
        <p:nvSpPr>
          <p:cNvPr id="1109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2-SQUAT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3-AMENER LA BARRE AU-DESSUS DE LA TÊTE</a:t>
            </a:r>
          </a:p>
        </p:txBody>
      </p:sp>
      <p:sp>
        <p:nvSpPr>
          <p:cNvPr id="1110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332" fill="hold"/>
                                        <p:tgtEl>
                                          <p:spTgt spid="1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01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4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1112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13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1115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6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1117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HANG SNATCH</a:t>
            </a:r>
          </a:p>
        </p:txBody>
      </p:sp>
      <p:sp>
        <p:nvSpPr>
          <p:cNvPr id="1118" name="Espace réservé du contenu 23"/>
          <p:cNvSpPr txBox="1">
            <a:spLocks noGrp="1"/>
          </p:cNvSpPr>
          <p:nvPr>
            <p:ph type="body" sz="quarter" idx="1"/>
          </p:nvPr>
        </p:nvSpPr>
        <p:spPr>
          <a:xfrm>
            <a:off x="8581728" y="1250517"/>
            <a:ext cx="3452172" cy="7995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CRITERES DE REALISATION</a:t>
            </a:r>
          </a:p>
        </p:txBody>
      </p:sp>
      <p:sp>
        <p:nvSpPr>
          <p:cNvPr id="1119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1-DEBOUT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2-SQUAT + AMENER LA BARRE AU-DESSUS DE LA TÊTE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4-BRAS TENDUS</a:t>
            </a:r>
          </a:p>
        </p:txBody>
      </p:sp>
      <p:pic>
        <p:nvPicPr>
          <p:cNvPr id="1120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1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39528"/>
            <a:ext cx="8078994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1122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ARRACHé</a:t>
            </a:r>
          </a:p>
        </p:txBody>
      </p:sp>
      <p:grpSp>
        <p:nvGrpSpPr>
          <p:cNvPr id="1125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1123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24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1128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1126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27" name="N3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4666" fill="hold"/>
                                        <p:tgtEl>
                                          <p:spTgt spid="1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21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1130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31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1133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4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1135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THRUSTER</a:t>
            </a:r>
          </a:p>
        </p:txBody>
      </p:sp>
      <p:pic>
        <p:nvPicPr>
          <p:cNvPr id="1136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39528"/>
            <a:ext cx="8078994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1138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PROPULSEUR</a:t>
            </a:r>
          </a:p>
        </p:txBody>
      </p:sp>
      <p:grpSp>
        <p:nvGrpSpPr>
          <p:cNvPr id="1141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1139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40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1144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1142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43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sp>
        <p:nvSpPr>
          <p:cNvPr id="1145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2-DESCENDRE EN SQUAT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3-SE REDRESSER DEBOUT + BARRE AU-DESSUS DE LA TÊTE</a:t>
            </a:r>
          </a:p>
        </p:txBody>
      </p:sp>
      <p:sp>
        <p:nvSpPr>
          <p:cNvPr id="1146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3333" fill="hold"/>
                                        <p:tgtEl>
                                          <p:spTgt spid="1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37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0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1148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49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1151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2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1153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rPr lang="fr-FR" dirty="0"/>
              <a:t>KB SNATCH</a:t>
            </a:r>
            <a:endParaRPr dirty="0"/>
          </a:p>
        </p:txBody>
      </p:sp>
      <p:pic>
        <p:nvPicPr>
          <p:cNvPr id="1154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5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39528"/>
            <a:ext cx="8078993" cy="54072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8" name="Rectangle : coins arrondis 26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1156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57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1161" name="Ellipse 27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1159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60" name="N3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  <p:sp>
        <p:nvSpPr>
          <p:cNvPr id="1162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1-</a:t>
            </a:r>
          </a:p>
        </p:txBody>
      </p:sp>
      <p:sp>
        <p:nvSpPr>
          <p:cNvPr id="1163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  <p:sp>
        <p:nvSpPr>
          <p:cNvPr id="18" name="Titre 21">
            <a:extLst>
              <a:ext uri="{FF2B5EF4-FFF2-40B4-BE49-F238E27FC236}">
                <a16:creationId xmlns:a16="http://schemas.microsoft.com/office/drawing/2014/main" id="{3AC8F41A-BC19-8C43-8DE6-8B13D8AB5137}"/>
              </a:ext>
            </a:extLst>
          </p:cNvPr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 dirty="0"/>
              <a:t>KB </a:t>
            </a:r>
            <a:r>
              <a:rPr lang="fr-FR" dirty="0" err="1"/>
              <a:t>ARRACHé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2666" fill="hold"/>
                                        <p:tgtEl>
                                          <p:spTgt spid="1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55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1165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66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1168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9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1170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rPr dirty="0"/>
              <a:t>KB </a:t>
            </a:r>
            <a:r>
              <a:rPr lang="fr-FR" dirty="0"/>
              <a:t>CLEAN &amp; JERK</a:t>
            </a:r>
            <a:endParaRPr dirty="0"/>
          </a:p>
        </p:txBody>
      </p:sp>
      <p:sp>
        <p:nvSpPr>
          <p:cNvPr id="1171" name="Espace réservé du contenu 23"/>
          <p:cNvSpPr txBox="1">
            <a:spLocks noGrp="1"/>
          </p:cNvSpPr>
          <p:nvPr>
            <p:ph type="body" sz="quarter" idx="1"/>
          </p:nvPr>
        </p:nvSpPr>
        <p:spPr>
          <a:xfrm>
            <a:off x="8581728" y="1250517"/>
            <a:ext cx="3452172" cy="7995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CRITERES DE REALISATION</a:t>
            </a:r>
          </a:p>
        </p:txBody>
      </p:sp>
      <p:sp>
        <p:nvSpPr>
          <p:cNvPr id="1172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1-SQUAT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2-KB A HAUTEUR D’EPAULES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3-BALANCE AMORTI</a:t>
            </a:r>
          </a:p>
        </p:txBody>
      </p:sp>
      <p:pic>
        <p:nvPicPr>
          <p:cNvPr id="1173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4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39528"/>
            <a:ext cx="8078994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1175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 dirty="0"/>
              <a:t>KB </a:t>
            </a:r>
            <a:r>
              <a:rPr lang="fr-FR" dirty="0" err="1"/>
              <a:t>éPAULé</a:t>
            </a:r>
            <a:r>
              <a:rPr lang="fr-FR" dirty="0"/>
              <a:t> </a:t>
            </a:r>
            <a:r>
              <a:rPr lang="fr-FR" dirty="0" err="1"/>
              <a:t>JETé</a:t>
            </a:r>
            <a:endParaRPr dirty="0"/>
          </a:p>
        </p:txBody>
      </p:sp>
      <p:grpSp>
        <p:nvGrpSpPr>
          <p:cNvPr id="1178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1176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77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1181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1179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80" name="N3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" fill="hold"/>
                                        <p:tgtEl>
                                          <p:spTgt spid="1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74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5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1183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84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1186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7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1188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CLEAN</a:t>
            </a:r>
          </a:p>
        </p:txBody>
      </p:sp>
      <p:pic>
        <p:nvPicPr>
          <p:cNvPr id="1189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0" name="Média en ligne 2" descr="Média en ligne 2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20" y="1139528"/>
            <a:ext cx="8070507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1191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 dirty="0" err="1"/>
              <a:t>éPAULé</a:t>
            </a:r>
            <a:endParaRPr dirty="0"/>
          </a:p>
        </p:txBody>
      </p:sp>
      <p:grpSp>
        <p:nvGrpSpPr>
          <p:cNvPr id="1194" name="Rectangle : coins arrondis 28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1192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6">
                    <a:hueOff val="-490872"/>
                    <a:satOff val="-11194"/>
                    <a:lumOff val="35488"/>
                  </a:schemeClr>
                </a:gs>
                <a:gs pos="100000">
                  <a:schemeClr val="accent6">
                    <a:hueOff val="-364878"/>
                    <a:satOff val="-7179"/>
                    <a:lumOff val="16143"/>
                  </a:schemeClr>
                </a:gs>
              </a:gsLst>
              <a:lin ang="5400000" scaled="0"/>
            </a:gradFill>
            <a:ln w="9525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93" name="HALTER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HALTERO</a:t>
              </a:r>
            </a:p>
          </p:txBody>
        </p:sp>
      </p:grpSp>
      <p:grpSp>
        <p:nvGrpSpPr>
          <p:cNvPr id="1197" name="Ellipse 29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1195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D38154"/>
                </a:gs>
                <a:gs pos="100000">
                  <a:srgbClr val="A15828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6" name="N3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N3</a:t>
              </a:r>
            </a:p>
          </p:txBody>
        </p:sp>
      </p:grpSp>
      <p:sp>
        <p:nvSpPr>
          <p:cNvPr id="1198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1-DOS DROIT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2-PIEDS ECARTES + LARGEUR D’EPAULES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3-BARRE AU NIVEAU DU BASSIN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4-BARRE AU-DESSUS DE LA TÊTE BRAS TENDUS</a:t>
            </a:r>
          </a:p>
        </p:txBody>
      </p:sp>
      <p:sp>
        <p:nvSpPr>
          <p:cNvPr id="1199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333" fill="hold"/>
                                        <p:tgtEl>
                                          <p:spTgt spid="1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90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Sous-titre 2"/>
          <p:cNvSpPr txBox="1">
            <a:spLocks noGrp="1"/>
          </p:cNvSpPr>
          <p:nvPr>
            <p:ph type="subTitle" sz="quarter" idx="1"/>
          </p:nvPr>
        </p:nvSpPr>
        <p:spPr>
          <a:xfrm>
            <a:off x="4320549" y="1767801"/>
            <a:ext cx="6970267" cy="829456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defRPr sz="3600"/>
            </a:lvl1pPr>
          </a:lstStyle>
          <a:p>
            <a:r>
              <a:t>CERCLE D’ETUDE DU RESOLP</a:t>
            </a:r>
          </a:p>
        </p:txBody>
      </p:sp>
      <p:pic>
        <p:nvPicPr>
          <p:cNvPr id="1202" name="Image 6" descr="Imag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sp>
        <p:nvSpPr>
          <p:cNvPr id="1203" name="Sous-titre 2"/>
          <p:cNvSpPr txBox="1"/>
          <p:nvPr/>
        </p:nvSpPr>
        <p:spPr>
          <a:xfrm>
            <a:off x="3978164" y="2808258"/>
            <a:ext cx="7655037" cy="233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>
              <a:spcBef>
                <a:spcPts val="600"/>
              </a:spcBef>
              <a:defRPr sz="28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dirty="0"/>
              <a:t>Céline BOUCHERE – Cyril COULET </a:t>
            </a:r>
            <a:endParaRPr sz="2100" dirty="0"/>
          </a:p>
          <a:p>
            <a:pPr algn="ctr">
              <a:spcBef>
                <a:spcPts val="600"/>
              </a:spcBef>
              <a:defRPr sz="28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dirty="0" err="1"/>
              <a:t>Mickaël</a:t>
            </a:r>
            <a:r>
              <a:rPr dirty="0"/>
              <a:t> DA COSTA – Steven MARTEL </a:t>
            </a:r>
            <a:endParaRPr sz="2100" dirty="0"/>
          </a:p>
          <a:p>
            <a:pPr algn="ctr">
              <a:spcBef>
                <a:spcPts val="600"/>
              </a:spcBef>
              <a:defRPr sz="28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dirty="0"/>
              <a:t>Barbara MATRAY – </a:t>
            </a:r>
            <a:r>
              <a:rPr lang="fr-FR" dirty="0"/>
              <a:t>Audrey TISSOT</a:t>
            </a:r>
          </a:p>
          <a:p>
            <a:pPr algn="ctr">
              <a:spcBef>
                <a:spcPts val="600"/>
              </a:spcBef>
              <a:defRPr sz="28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rPr dirty="0"/>
              <a:t>Nicolas TOURNEUR</a:t>
            </a:r>
            <a:endParaRPr sz="2100" dirty="0"/>
          </a:p>
        </p:txBody>
      </p:sp>
      <p:pic>
        <p:nvPicPr>
          <p:cNvPr id="1204" name="Image 26" descr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13" y="1358204"/>
            <a:ext cx="3814552" cy="3789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242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245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DOUBLE UNDER</a:t>
            </a:r>
          </a:p>
        </p:txBody>
      </p:sp>
      <p:sp>
        <p:nvSpPr>
          <p:cNvPr id="248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1-CORDE PASSE 2 FOIS PAR DESSUS LA TÊTE ET 2 FOIS SOUS LES PIEDS</a:t>
            </a:r>
          </a:p>
        </p:txBody>
      </p:sp>
      <p:pic>
        <p:nvPicPr>
          <p:cNvPr id="249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7" y="1139528"/>
            <a:ext cx="8078997" cy="5407247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CORDE A SAUTER DOUBLE TOUR</a:t>
            </a:r>
          </a:p>
        </p:txBody>
      </p:sp>
      <p:grpSp>
        <p:nvGrpSpPr>
          <p:cNvPr id="254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252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53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257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255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6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sp>
        <p:nvSpPr>
          <p:cNvPr id="258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0666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5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260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1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263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BEAR WALK</a:t>
            </a:r>
          </a:p>
        </p:txBody>
      </p:sp>
      <p:sp>
        <p:nvSpPr>
          <p:cNvPr id="266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1-DEPLACEMENTS PIEDS MAINS REGULIERS</a:t>
            </a:r>
          </a:p>
        </p:txBody>
      </p:sp>
      <p:pic>
        <p:nvPicPr>
          <p:cNvPr id="267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Média en ligne 2" descr="Média en ligne 2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63322"/>
            <a:ext cx="8055289" cy="5407243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MARCHE OURS</a:t>
            </a:r>
          </a:p>
        </p:txBody>
      </p:sp>
      <p:grpSp>
        <p:nvGrpSpPr>
          <p:cNvPr id="272" name="Rectangle : coins arrondis 28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270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71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275" name="Ellipse 29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273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4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276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666" fill="hold"/>
                                        <p:tgtEl>
                                          <p:spTgt spid="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6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278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9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281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JUMP FROG</a:t>
            </a:r>
          </a:p>
        </p:txBody>
      </p:sp>
      <p:sp>
        <p:nvSpPr>
          <p:cNvPr id="284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1-DESCENDRE ACCROUPI 4 APPUIS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2-SAUT VERS L’AVANT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3-EXTENSION DU CORPS BRAS DESSUS TÊTE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4-RECEPTION AMORTIE</a:t>
            </a:r>
          </a:p>
        </p:txBody>
      </p:sp>
      <p:pic>
        <p:nvPicPr>
          <p:cNvPr id="285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732" y="1139531"/>
            <a:ext cx="8087483" cy="54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Titre 21"/>
          <p:cNvSpPr txBox="1"/>
          <p:nvPr/>
        </p:nvSpPr>
        <p:spPr>
          <a:xfrm>
            <a:off x="1290415" y="777009"/>
            <a:ext cx="6121098" cy="37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i="1" cap="all">
                <a:solidFill>
                  <a:srgbClr val="D2D2D2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SAUT GRENOUILLE</a:t>
            </a:r>
          </a:p>
        </p:txBody>
      </p:sp>
      <p:grpSp>
        <p:nvGrpSpPr>
          <p:cNvPr id="290" name="Rectangle : coins arrondis 27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288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293" name="Ellipse 28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291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EAC777"/>
                </a:gs>
                <a:gs pos="100000">
                  <a:srgbClr val="CB9E3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2" name="N2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N2</a:t>
              </a:r>
            </a:p>
          </p:txBody>
        </p:sp>
      </p:grpSp>
      <p:sp>
        <p:nvSpPr>
          <p:cNvPr id="294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666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Rectangle : coins arrondis 11"/>
          <p:cNvGrpSpPr/>
          <p:nvPr/>
        </p:nvGrpSpPr>
        <p:grpSpPr>
          <a:xfrm>
            <a:off x="8924045" y="6045858"/>
            <a:ext cx="1259175" cy="550055"/>
            <a:chOff x="0" y="0"/>
            <a:chExt cx="1259174" cy="550054"/>
          </a:xfrm>
        </p:grpSpPr>
        <p:sp>
          <p:nvSpPr>
            <p:cNvPr id="296" name="Rectangle aux angles arrondis"/>
            <p:cNvSpPr/>
            <p:nvPr/>
          </p:nvSpPr>
          <p:spPr>
            <a:xfrm>
              <a:off x="0" y="0"/>
              <a:ext cx="1259175" cy="55005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7" name="SKILLS"/>
            <p:cNvSpPr txBox="1"/>
            <p:nvPr/>
          </p:nvSpPr>
          <p:spPr>
            <a:xfrm>
              <a:off x="26850" y="45157"/>
              <a:ext cx="1205474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SKILLS</a:t>
              </a:r>
            </a:p>
          </p:txBody>
        </p:sp>
      </p:grpSp>
      <p:pic>
        <p:nvPicPr>
          <p:cNvPr id="299" name="Image 14" descr="Imag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3053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 15" descr="Imag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87359" y="6045858"/>
            <a:ext cx="585727" cy="55005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Titre 21"/>
          <p:cNvSpPr txBox="1">
            <a:spLocks noGrp="1"/>
          </p:cNvSpPr>
          <p:nvPr>
            <p:ph type="title"/>
          </p:nvPr>
        </p:nvSpPr>
        <p:spPr>
          <a:xfrm>
            <a:off x="1290415" y="-23791"/>
            <a:ext cx="6121098" cy="1163324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JUMPING JACK</a:t>
            </a:r>
          </a:p>
        </p:txBody>
      </p:sp>
      <p:sp>
        <p:nvSpPr>
          <p:cNvPr id="302" name="Espace réservé du contenu 23"/>
          <p:cNvSpPr txBox="1"/>
          <p:nvPr/>
        </p:nvSpPr>
        <p:spPr>
          <a:xfrm>
            <a:off x="8746352" y="1996045"/>
            <a:ext cx="3190917" cy="385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1-SAUT JAMBE ECARTEES</a:t>
            </a:r>
          </a:p>
          <a:p>
            <a: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pPr>
            <a:r>
              <a:t>2-BRAS AU DESSUS DE LA TÊTE</a:t>
            </a:r>
          </a:p>
        </p:txBody>
      </p:sp>
      <p:pic>
        <p:nvPicPr>
          <p:cNvPr id="303" name="Image 25" descr="Imag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3" y="95488"/>
            <a:ext cx="830604" cy="83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Média en ligne 1" descr="Média en ligne 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9" y="1164099"/>
            <a:ext cx="8078994" cy="54072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" name="Rectangle : coins arrondis 26">
            <a:hlinkClick r:id="rId8" action="ppaction://hlinksldjump"/>
          </p:cNvPr>
          <p:cNvGrpSpPr/>
          <p:nvPr/>
        </p:nvGrpSpPr>
        <p:grpSpPr>
          <a:xfrm>
            <a:off x="9192217" y="338726"/>
            <a:ext cx="1504726" cy="421098"/>
            <a:chOff x="0" y="0"/>
            <a:chExt cx="1504724" cy="421097"/>
          </a:xfrm>
        </p:grpSpPr>
        <p:sp>
          <p:nvSpPr>
            <p:cNvPr id="305" name="Rectangle aux angles arrondis"/>
            <p:cNvSpPr/>
            <p:nvPr/>
          </p:nvSpPr>
          <p:spPr>
            <a:xfrm>
              <a:off x="0" y="0"/>
              <a:ext cx="1504725" cy="42109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2">
                    <a:satOff val="-1901"/>
                    <a:lumOff val="22088"/>
                  </a:schemeClr>
                </a:gs>
                <a:gs pos="100000">
                  <a:schemeClr val="accent2">
                    <a:lumOff val="6570"/>
                  </a:schemeClr>
                </a:gs>
              </a:gsLst>
              <a:lin ang="5400000" scaled="0"/>
            </a:gradFill>
            <a:ln w="9525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306" name="CARDIO"/>
            <p:cNvSpPr txBox="1"/>
            <p:nvPr/>
          </p:nvSpPr>
          <p:spPr>
            <a:xfrm>
              <a:off x="20555" y="12428"/>
              <a:ext cx="1463614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/>
              </a:lvl1pPr>
            </a:lstStyle>
            <a:p>
              <a:r>
                <a:t>CARDIO</a:t>
              </a:r>
            </a:p>
          </p:txBody>
        </p:sp>
      </p:grpSp>
      <p:grpSp>
        <p:nvGrpSpPr>
          <p:cNvPr id="310" name="Ellipse 27"/>
          <p:cNvGrpSpPr/>
          <p:nvPr/>
        </p:nvGrpSpPr>
        <p:grpSpPr>
          <a:xfrm>
            <a:off x="10901584" y="262087"/>
            <a:ext cx="587885" cy="544450"/>
            <a:chOff x="0" y="0"/>
            <a:chExt cx="587883" cy="544448"/>
          </a:xfrm>
        </p:grpSpPr>
        <p:sp>
          <p:nvSpPr>
            <p:cNvPr id="308" name="Ovale"/>
            <p:cNvSpPr/>
            <p:nvPr/>
          </p:nvSpPr>
          <p:spPr>
            <a:xfrm>
              <a:off x="0" y="-1"/>
              <a:ext cx="587884" cy="544450"/>
            </a:xfrm>
            <a:prstGeom prst="ellipse">
              <a:avLst/>
            </a:prstGeom>
            <a:gradFill flip="none" rotWithShape="1">
              <a:gsLst>
                <a:gs pos="0">
                  <a:srgbClr val="C8C8B2"/>
                </a:gs>
                <a:gs pos="100000">
                  <a:srgbClr val="9A9A7B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9" name="N1"/>
            <p:cNvSpPr txBox="1"/>
            <p:nvPr/>
          </p:nvSpPr>
          <p:spPr>
            <a:xfrm>
              <a:off x="86094" y="119823"/>
              <a:ext cx="41569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N1</a:t>
              </a:r>
            </a:p>
          </p:txBody>
        </p:sp>
      </p:grpSp>
      <p:sp>
        <p:nvSpPr>
          <p:cNvPr id="311" name="Espace réservé du contenu 23"/>
          <p:cNvSpPr txBox="1"/>
          <p:nvPr/>
        </p:nvSpPr>
        <p:spPr>
          <a:xfrm>
            <a:off x="8607235" y="1198200"/>
            <a:ext cx="3452172" cy="79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600"/>
              </a:spcBef>
              <a:defRPr sz="2000" cap="small">
                <a:solidFill>
                  <a:srgbClr val="DFDFDF"/>
                </a:solidFill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t>CRITERES DE VALIDATION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333" fill="hold"/>
                                        <p:tgtEl>
                                          <p:spTgt spid="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0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aillage">
  <a:themeElements>
    <a:clrScheme name="Maillag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0000FF"/>
      </a:hlink>
      <a:folHlink>
        <a:srgbClr val="FF00FF"/>
      </a:folHlink>
    </a:clrScheme>
    <a:fontScheme name="Maillage">
      <a:majorFont>
        <a:latin typeface="Century Gothic"/>
        <a:ea typeface="Century Gothic"/>
        <a:cs typeface="Century Gothic"/>
      </a:majorFont>
      <a:minorFont>
        <a:latin typeface="Helvetica"/>
        <a:ea typeface="Helvetica"/>
        <a:cs typeface="Helvetica"/>
      </a:minorFont>
    </a:fontScheme>
    <a:fmtScheme name="Maill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aillage">
  <a:themeElements>
    <a:clrScheme name="Maillag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0000FF"/>
      </a:hlink>
      <a:folHlink>
        <a:srgbClr val="FF00FF"/>
      </a:folHlink>
    </a:clrScheme>
    <a:fontScheme name="Maillage">
      <a:majorFont>
        <a:latin typeface="Century Gothic"/>
        <a:ea typeface="Century Gothic"/>
        <a:cs typeface="Century Gothic"/>
      </a:majorFont>
      <a:minorFont>
        <a:latin typeface="Helvetica"/>
        <a:ea typeface="Helvetica"/>
        <a:cs typeface="Helvetica"/>
      </a:minorFont>
    </a:fontScheme>
    <a:fmtScheme name="Maill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1416</Words>
  <Application>Microsoft Macintosh PowerPoint</Application>
  <PresentationFormat>Grand écran</PresentationFormat>
  <Paragraphs>591</Paragraphs>
  <Slides>59</Slides>
  <Notes>0</Notes>
  <HiddenSlides>0</HiddenSlides>
  <MMClips>54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2" baseType="lpstr">
      <vt:lpstr>Arial</vt:lpstr>
      <vt:lpstr>Century Gothic</vt:lpstr>
      <vt:lpstr>Maillage</vt:lpstr>
      <vt:lpstr>CROSSTRAINING</vt:lpstr>
      <vt:lpstr>Présentation PowerPoint</vt:lpstr>
      <vt:lpstr>Présentation PowerPoint</vt:lpstr>
      <vt:lpstr>Présentation PowerPoint</vt:lpstr>
      <vt:lpstr>SIMPLE UNDER</vt:lpstr>
      <vt:lpstr>DOUBLE UNDER</vt:lpstr>
      <vt:lpstr>BEAR WALK</vt:lpstr>
      <vt:lpstr>JUMP FROG</vt:lpstr>
      <vt:lpstr>JUMPING JACK</vt:lpstr>
      <vt:lpstr>STAR JUMP</vt:lpstr>
      <vt:lpstr>LUNGES</vt:lpstr>
      <vt:lpstr>JUMP LUNGES</vt:lpstr>
      <vt:lpstr>PLANK</vt:lpstr>
      <vt:lpstr>SIDE PLANK</vt:lpstr>
      <vt:lpstr>DONKEY KICK</vt:lpstr>
      <vt:lpstr>ONE HAND – ONE LEG</vt:lpstr>
      <vt:lpstr>HIPS THRUST</vt:lpstr>
      <vt:lpstr>CRUNCH</vt:lpstr>
      <vt:lpstr>BICYCLE</vt:lpstr>
      <vt:lpstr>TWIST RUSSE</vt:lpstr>
      <vt:lpstr>SIT UP</vt:lpstr>
      <vt:lpstr>V UPS</vt:lpstr>
      <vt:lpstr>HOLLOW ROCK</vt:lpstr>
      <vt:lpstr>SUPERMAN</vt:lpstr>
      <vt:lpstr>PUSH UP KNEE</vt:lpstr>
      <vt:lpstr>PUSH UP</vt:lpstr>
      <vt:lpstr>HRPU</vt:lpstr>
      <vt:lpstr>MOUTAIN CLIMBER</vt:lpstr>
      <vt:lpstr>HSPU</vt:lpstr>
      <vt:lpstr>BURPEES PLANK</vt:lpstr>
      <vt:lpstr>BURPEES PUSH UP</vt:lpstr>
      <vt:lpstr>PULL UP</vt:lpstr>
      <vt:lpstr>BURPULL</vt:lpstr>
      <vt:lpstr>PULL UP TRX</vt:lpstr>
      <vt:lpstr>KNEES TO ELBOWS</vt:lpstr>
      <vt:lpstr>KNEES UP</vt:lpstr>
      <vt:lpstr>TUCK JUMP</vt:lpstr>
      <vt:lpstr>BOX JUMP</vt:lpstr>
      <vt:lpstr>DIPS</vt:lpstr>
      <vt:lpstr>DIPS</vt:lpstr>
      <vt:lpstr>AIR SQUAT</vt:lpstr>
      <vt:lpstr>JUMP SQUAT</vt:lpstr>
      <vt:lpstr>FRONT SQUAT</vt:lpstr>
      <vt:lpstr>BACK SQUAT</vt:lpstr>
      <vt:lpstr>OVERHEAD SQUAT</vt:lpstr>
      <vt:lpstr>GOBLET SQUAT</vt:lpstr>
      <vt:lpstr>KB SWING</vt:lpstr>
      <vt:lpstr>KB SWING AMERICAIN</vt:lpstr>
      <vt:lpstr>WALL BALL</vt:lpstr>
      <vt:lpstr>DEAD LIFT</vt:lpstr>
      <vt:lpstr>PUSH JERK</vt:lpstr>
      <vt:lpstr>SDHP</vt:lpstr>
      <vt:lpstr>PUSH PRESS</vt:lpstr>
      <vt:lpstr>HANG SNATCH</vt:lpstr>
      <vt:lpstr>THRUSTER</vt:lpstr>
      <vt:lpstr>KB SNATCH</vt:lpstr>
      <vt:lpstr>KB CLEAN &amp; JERK</vt:lpstr>
      <vt:lpstr>CLEAN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CROSSTRAINING</dc:title>
  <cp:lastModifiedBy>m m</cp:lastModifiedBy>
  <cp:revision>4</cp:revision>
  <dcterms:modified xsi:type="dcterms:W3CDTF">2019-06-16T20:49:03Z</dcterms:modified>
</cp:coreProperties>
</file>