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custDataLst>
    <p:tags r:id="rId5"/>
  </p:custData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50" autoAdjust="0"/>
  </p:normalViewPr>
  <p:slideViewPr>
    <p:cSldViewPr showGuides="1">
      <p:cViewPr>
        <p:scale>
          <a:sx n="80" d="100"/>
          <a:sy n="80" d="100"/>
        </p:scale>
        <p:origin x="-1878" y="-810"/>
      </p:cViewPr>
      <p:guideLst>
        <p:guide orient="horz" pos="3294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6D197E-8A89-4F27-8253-0D44E631E78B}" type="datetimeFigureOut">
              <a:rPr lang="fr-FR" smtClean="0"/>
              <a:t>23/04/2013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DF9E05-3434-4521-944A-9F6981E881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194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DF9E05-3434-4521-944A-9F6981E88103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38132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DF9E05-3434-4521-944A-9F6981E88103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8325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236C9-18B5-4473-81BB-8B40312AD839}" type="datetimeFigureOut">
              <a:rPr lang="fr-FR" smtClean="0"/>
              <a:t>23/04/2013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A3CB6-161C-4654-8DCF-CD854B6347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84194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236C9-18B5-4473-81BB-8B40312AD839}" type="datetimeFigureOut">
              <a:rPr lang="fr-FR" smtClean="0"/>
              <a:t>23/04/2013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A3CB6-161C-4654-8DCF-CD854B6347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1003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236C9-18B5-4473-81BB-8B40312AD839}" type="datetimeFigureOut">
              <a:rPr lang="fr-FR" smtClean="0"/>
              <a:t>23/04/2013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A3CB6-161C-4654-8DCF-CD854B6347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4037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236C9-18B5-4473-81BB-8B40312AD839}" type="datetimeFigureOut">
              <a:rPr lang="fr-FR" smtClean="0"/>
              <a:t>23/04/2013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A3CB6-161C-4654-8DCF-CD854B6347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007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236C9-18B5-4473-81BB-8B40312AD839}" type="datetimeFigureOut">
              <a:rPr lang="fr-FR" smtClean="0"/>
              <a:t>23/04/2013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A3CB6-161C-4654-8DCF-CD854B6347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4850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236C9-18B5-4473-81BB-8B40312AD839}" type="datetimeFigureOut">
              <a:rPr lang="fr-FR" smtClean="0"/>
              <a:t>23/04/2013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A3CB6-161C-4654-8DCF-CD854B6347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8710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236C9-18B5-4473-81BB-8B40312AD839}" type="datetimeFigureOut">
              <a:rPr lang="fr-FR" smtClean="0"/>
              <a:t>23/04/2013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A3CB6-161C-4654-8DCF-CD854B6347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7987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236C9-18B5-4473-81BB-8B40312AD839}" type="datetimeFigureOut">
              <a:rPr lang="fr-FR" smtClean="0"/>
              <a:t>23/04/2013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A3CB6-161C-4654-8DCF-CD854B6347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700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236C9-18B5-4473-81BB-8B40312AD839}" type="datetimeFigureOut">
              <a:rPr lang="fr-FR" smtClean="0"/>
              <a:t>23/04/2013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A3CB6-161C-4654-8DCF-CD854B6347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8211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236C9-18B5-4473-81BB-8B40312AD839}" type="datetimeFigureOut">
              <a:rPr lang="fr-FR" smtClean="0"/>
              <a:t>23/04/2013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A3CB6-161C-4654-8DCF-CD854B6347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0472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236C9-18B5-4473-81BB-8B40312AD839}" type="datetimeFigureOut">
              <a:rPr lang="fr-FR" smtClean="0"/>
              <a:t>23/04/2013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A3CB6-161C-4654-8DCF-CD854B6347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0142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236C9-18B5-4473-81BB-8B40312AD839}" type="datetimeFigureOut">
              <a:rPr lang="fr-FR" smtClean="0"/>
              <a:t>23/04/2013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A3CB6-161C-4654-8DCF-CD854B6347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9641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g"/><Relationship Id="rId4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154559"/>
          </a:xfrm>
        </p:spPr>
        <p:txBody>
          <a:bodyPr/>
          <a:lstStyle/>
          <a:p>
            <a:r>
              <a:rPr lang="fr-FR" dirty="0" smtClean="0"/>
              <a:t>« Possessions – tirs – buts »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71600" y="3356992"/>
            <a:ext cx="7205017" cy="2304256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fr-FR" dirty="0" smtClean="0"/>
              <a:t>A chaque possession de balle, je coche un 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carré orange.</a:t>
            </a:r>
          </a:p>
          <a:p>
            <a:pPr algn="l"/>
            <a:r>
              <a:rPr lang="fr-FR" dirty="0" smtClean="0"/>
              <a:t>Si l’action de jeu se termine par un tir, je clique sur un </a:t>
            </a:r>
            <a:r>
              <a:rPr lang="fr-FR" dirty="0" smtClean="0">
                <a:solidFill>
                  <a:srgbClr val="7030A0"/>
                </a:solidFill>
              </a:rPr>
              <a:t>jeton violet</a:t>
            </a:r>
            <a:r>
              <a:rPr lang="fr-FR" dirty="0" smtClean="0"/>
              <a:t>.</a:t>
            </a:r>
          </a:p>
          <a:p>
            <a:pPr algn="l"/>
            <a:r>
              <a:rPr lang="fr-FR" dirty="0" smtClean="0"/>
              <a:t>Si le but est marqué, je clique sur </a:t>
            </a:r>
            <a:r>
              <a:rPr lang="fr-FR" dirty="0" smtClean="0">
                <a:solidFill>
                  <a:srgbClr val="FF0000"/>
                </a:solidFill>
              </a:rPr>
              <a:t>une étoile</a:t>
            </a:r>
            <a:r>
              <a:rPr lang="fr-FR" dirty="0" smtClean="0"/>
              <a:t>.</a:t>
            </a:r>
          </a:p>
          <a:p>
            <a:pPr algn="l"/>
            <a:endParaRPr lang="fr-FR" dirty="0" smtClean="0"/>
          </a:p>
          <a:p>
            <a:pPr algn="l"/>
            <a:r>
              <a:rPr lang="fr-FR" dirty="0" smtClean="0"/>
              <a:t>Cette fiche d’observation ne fait pas de statistiques mais permet rapidement de voir l’efficacité d’une équipe en attaque:</a:t>
            </a:r>
          </a:p>
          <a:p>
            <a:pPr marL="457200" indent="-457200" algn="l">
              <a:buFont typeface="Wingdings" pitchFamily="2" charset="2"/>
              <a:buChar char="q"/>
            </a:pPr>
            <a:r>
              <a:rPr lang="fr-FR" dirty="0" smtClean="0"/>
              <a:t>Pour conserver le ballon jusqu’à trouver la situation favorable de tir.</a:t>
            </a:r>
          </a:p>
          <a:p>
            <a:pPr marL="457200" indent="-457200" algn="l">
              <a:buFont typeface="Wingdings" pitchFamily="2" charset="2"/>
              <a:buChar char="q"/>
            </a:pPr>
            <a:r>
              <a:rPr lang="fr-FR" dirty="0" smtClean="0"/>
              <a:t>Pour battre le gardien de but.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2339752" y="489446"/>
            <a:ext cx="446449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HANDBALL</a:t>
            </a:r>
            <a:endParaRPr lang="fr-FR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" name="Picture 2" descr="D:\Mes Documents\Camtasia Studio\image0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548680"/>
            <a:ext cx="1876425" cy="1419225"/>
          </a:xfrm>
          <a:prstGeom prst="rect">
            <a:avLst/>
          </a:prstGeom>
          <a:noFill/>
        </p:spPr>
      </p:pic>
      <p:sp>
        <p:nvSpPr>
          <p:cNvPr id="6" name="ZoneTexte 5"/>
          <p:cNvSpPr txBox="1"/>
          <p:nvPr/>
        </p:nvSpPr>
        <p:spPr>
          <a:xfrm>
            <a:off x="827584" y="6196662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J L HERVE Collège Vinci ROMORANTIN      </a:t>
            </a:r>
            <a:r>
              <a:rPr lang="fr-FR" sz="1400" dirty="0" smtClean="0"/>
              <a:t>Janvier 2013</a:t>
            </a:r>
            <a:endParaRPr lang="fr-FR" sz="1400" dirty="0"/>
          </a:p>
        </p:txBody>
      </p:sp>
      <p:sp>
        <p:nvSpPr>
          <p:cNvPr id="7" name="Rectangle à coins arrondis 6">
            <a:hlinkClick r:id="rId4" action="ppaction://hlinksldjump"/>
          </p:cNvPr>
          <p:cNvSpPr/>
          <p:nvPr/>
        </p:nvSpPr>
        <p:spPr>
          <a:xfrm>
            <a:off x="6732240" y="5715590"/>
            <a:ext cx="1944216" cy="72008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Fiche d’observation</a:t>
            </a:r>
            <a:endParaRPr lang="fr-FR" dirty="0">
              <a:solidFill>
                <a:schemeClr val="tx1"/>
              </a:solidFill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951111"/>
            <a:ext cx="1304351" cy="1310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5286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0500"/>
            <a:ext cx="9252520" cy="691786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95536" y="548680"/>
            <a:ext cx="576064" cy="57606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412304" y="1421516"/>
            <a:ext cx="576064" cy="57606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1267241" y="1435371"/>
            <a:ext cx="576064" cy="57606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2127354" y="1421516"/>
            <a:ext cx="576064" cy="57606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2968436" y="1435371"/>
            <a:ext cx="576064" cy="57606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3856615" y="1421516"/>
            <a:ext cx="576064" cy="57606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4717798" y="1435371"/>
            <a:ext cx="576064" cy="57606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5580112" y="1435371"/>
            <a:ext cx="576064" cy="57606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6444208" y="1421516"/>
            <a:ext cx="576064" cy="57606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7308954" y="1421516"/>
            <a:ext cx="576064" cy="57606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8154081" y="1435371"/>
            <a:ext cx="576064" cy="57606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1267241" y="534763"/>
            <a:ext cx="576064" cy="57606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2127354" y="548680"/>
            <a:ext cx="576064" cy="57606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2968436" y="534763"/>
            <a:ext cx="576064" cy="57606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3851920" y="548680"/>
            <a:ext cx="576064" cy="57606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4716016" y="548680"/>
            <a:ext cx="576064" cy="57606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5580112" y="548680"/>
            <a:ext cx="576064" cy="57606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6444208" y="534763"/>
            <a:ext cx="576064" cy="57606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/>
          <p:cNvSpPr/>
          <p:nvPr/>
        </p:nvSpPr>
        <p:spPr>
          <a:xfrm>
            <a:off x="7308304" y="534763"/>
            <a:ext cx="576064" cy="57606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/>
          <p:cNvSpPr/>
          <p:nvPr/>
        </p:nvSpPr>
        <p:spPr>
          <a:xfrm>
            <a:off x="8172400" y="543178"/>
            <a:ext cx="576064" cy="57606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ZoneTexte 23"/>
          <p:cNvSpPr txBox="1"/>
          <p:nvPr/>
        </p:nvSpPr>
        <p:spPr>
          <a:xfrm>
            <a:off x="2626191" y="0"/>
            <a:ext cx="3888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POSSESSIONS DE BALLE</a:t>
            </a:r>
            <a:endParaRPr lang="fr-FR" sz="2400" b="1" dirty="0"/>
          </a:p>
        </p:txBody>
      </p:sp>
      <p:sp>
        <p:nvSpPr>
          <p:cNvPr id="25" name="ZoneTexte 24"/>
          <p:cNvSpPr txBox="1"/>
          <p:nvPr/>
        </p:nvSpPr>
        <p:spPr>
          <a:xfrm>
            <a:off x="3131840" y="2348880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TIRS AU BUT</a:t>
            </a:r>
            <a:endParaRPr lang="fr-FR" sz="2400" b="1" dirty="0"/>
          </a:p>
        </p:txBody>
      </p:sp>
      <p:grpSp>
        <p:nvGrpSpPr>
          <p:cNvPr id="50" name="pion20"/>
          <p:cNvGrpSpPr/>
          <p:nvPr/>
        </p:nvGrpSpPr>
        <p:grpSpPr>
          <a:xfrm>
            <a:off x="396000" y="2772000"/>
            <a:ext cx="648000" cy="648000"/>
            <a:chOff x="412304" y="2810544"/>
            <a:chExt cx="648000" cy="648000"/>
          </a:xfrm>
        </p:grpSpPr>
        <p:sp>
          <p:nvSpPr>
            <p:cNvPr id="29" name="Ellipse 28"/>
            <p:cNvSpPr/>
            <p:nvPr/>
          </p:nvSpPr>
          <p:spPr>
            <a:xfrm>
              <a:off x="412304" y="2810544"/>
              <a:ext cx="648000" cy="648000"/>
            </a:xfrm>
            <a:prstGeom prst="ellipse">
              <a:avLst/>
            </a:pr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9" name="ZoneTexte 48"/>
            <p:cNvSpPr txBox="1"/>
            <p:nvPr/>
          </p:nvSpPr>
          <p:spPr>
            <a:xfrm>
              <a:off x="496010" y="2933916"/>
              <a:ext cx="5207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b="1" dirty="0" smtClean="0">
                  <a:solidFill>
                    <a:srgbClr val="FFFF00"/>
                  </a:solidFill>
                </a:rPr>
                <a:t>20</a:t>
              </a:r>
              <a:endParaRPr lang="fr-FR" sz="2000" b="1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52" name="pion19"/>
          <p:cNvGrpSpPr/>
          <p:nvPr/>
        </p:nvGrpSpPr>
        <p:grpSpPr>
          <a:xfrm>
            <a:off x="396000" y="2772000"/>
            <a:ext cx="648000" cy="648000"/>
            <a:chOff x="359568" y="3750724"/>
            <a:chExt cx="648000" cy="648000"/>
          </a:xfrm>
        </p:grpSpPr>
        <p:sp>
          <p:nvSpPr>
            <p:cNvPr id="48" name="Ellipse 47"/>
            <p:cNvSpPr/>
            <p:nvPr/>
          </p:nvSpPr>
          <p:spPr>
            <a:xfrm>
              <a:off x="359568" y="3750724"/>
              <a:ext cx="648000" cy="648000"/>
            </a:xfrm>
            <a:prstGeom prst="ellipse">
              <a:avLst/>
            </a:pr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1" name="ZoneTexte 50"/>
            <p:cNvSpPr txBox="1"/>
            <p:nvPr/>
          </p:nvSpPr>
          <p:spPr>
            <a:xfrm>
              <a:off x="452468" y="3872202"/>
              <a:ext cx="47559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b="1" dirty="0" smtClean="0">
                  <a:solidFill>
                    <a:srgbClr val="FFFF00"/>
                  </a:solidFill>
                </a:rPr>
                <a:t>19</a:t>
              </a:r>
              <a:endParaRPr lang="fr-FR" sz="2000" b="1" dirty="0">
                <a:solidFill>
                  <a:srgbClr val="FFFF00"/>
                </a:solidFill>
              </a:endParaRPr>
            </a:p>
          </p:txBody>
        </p:sp>
      </p:grpSp>
      <p:sp>
        <p:nvSpPr>
          <p:cNvPr id="53" name="Éclair 52"/>
          <p:cNvSpPr/>
          <p:nvPr/>
        </p:nvSpPr>
        <p:spPr>
          <a:xfrm>
            <a:off x="8172400" y="461665"/>
            <a:ext cx="594383" cy="785876"/>
          </a:xfrm>
          <a:prstGeom prst="lightningBol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Éclair 53"/>
          <p:cNvSpPr/>
          <p:nvPr/>
        </p:nvSpPr>
        <p:spPr>
          <a:xfrm>
            <a:off x="7308954" y="461665"/>
            <a:ext cx="594383" cy="785876"/>
          </a:xfrm>
          <a:prstGeom prst="lightningBol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Éclair 54"/>
          <p:cNvSpPr/>
          <p:nvPr/>
        </p:nvSpPr>
        <p:spPr>
          <a:xfrm>
            <a:off x="5561793" y="471660"/>
            <a:ext cx="594383" cy="785876"/>
          </a:xfrm>
          <a:prstGeom prst="lightningBol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Éclair 55"/>
          <p:cNvSpPr/>
          <p:nvPr/>
        </p:nvSpPr>
        <p:spPr>
          <a:xfrm>
            <a:off x="6435048" y="461665"/>
            <a:ext cx="594383" cy="785876"/>
          </a:xfrm>
          <a:prstGeom prst="lightningBol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Éclair 56"/>
          <p:cNvSpPr/>
          <p:nvPr/>
        </p:nvSpPr>
        <p:spPr>
          <a:xfrm>
            <a:off x="4706856" y="477680"/>
            <a:ext cx="594383" cy="785876"/>
          </a:xfrm>
          <a:prstGeom prst="lightningBol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Éclair 57"/>
          <p:cNvSpPr/>
          <p:nvPr/>
        </p:nvSpPr>
        <p:spPr>
          <a:xfrm>
            <a:off x="383593" y="488058"/>
            <a:ext cx="648072" cy="753079"/>
          </a:xfrm>
          <a:prstGeom prst="lightningBol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Éclair 58"/>
          <p:cNvSpPr/>
          <p:nvPr/>
        </p:nvSpPr>
        <p:spPr>
          <a:xfrm>
            <a:off x="1231237" y="446489"/>
            <a:ext cx="648072" cy="753079"/>
          </a:xfrm>
          <a:prstGeom prst="lightningBol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Éclair 59"/>
          <p:cNvSpPr/>
          <p:nvPr/>
        </p:nvSpPr>
        <p:spPr>
          <a:xfrm>
            <a:off x="2091350" y="468694"/>
            <a:ext cx="648072" cy="753079"/>
          </a:xfrm>
          <a:prstGeom prst="lightningBol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Éclair 60"/>
          <p:cNvSpPr/>
          <p:nvPr/>
        </p:nvSpPr>
        <p:spPr>
          <a:xfrm>
            <a:off x="2959647" y="477680"/>
            <a:ext cx="648072" cy="753079"/>
          </a:xfrm>
          <a:prstGeom prst="lightningBol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Éclair 61"/>
          <p:cNvSpPr/>
          <p:nvPr/>
        </p:nvSpPr>
        <p:spPr>
          <a:xfrm>
            <a:off x="3784607" y="485740"/>
            <a:ext cx="648072" cy="753079"/>
          </a:xfrm>
          <a:prstGeom prst="lightningBol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Éclair 62"/>
          <p:cNvSpPr/>
          <p:nvPr/>
        </p:nvSpPr>
        <p:spPr>
          <a:xfrm>
            <a:off x="2932432" y="1353554"/>
            <a:ext cx="648072" cy="753079"/>
          </a:xfrm>
          <a:prstGeom prst="lightningBol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Éclair 63"/>
          <p:cNvSpPr/>
          <p:nvPr/>
        </p:nvSpPr>
        <p:spPr>
          <a:xfrm>
            <a:off x="3820611" y="1333008"/>
            <a:ext cx="648072" cy="753079"/>
          </a:xfrm>
          <a:prstGeom prst="lightningBol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Éclair 64"/>
          <p:cNvSpPr/>
          <p:nvPr/>
        </p:nvSpPr>
        <p:spPr>
          <a:xfrm>
            <a:off x="4681794" y="1344428"/>
            <a:ext cx="648072" cy="753079"/>
          </a:xfrm>
          <a:prstGeom prst="lightningBol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Éclair 65"/>
          <p:cNvSpPr/>
          <p:nvPr/>
        </p:nvSpPr>
        <p:spPr>
          <a:xfrm>
            <a:off x="5580112" y="1333008"/>
            <a:ext cx="648072" cy="753079"/>
          </a:xfrm>
          <a:prstGeom prst="lightningBol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Éclair 66"/>
          <p:cNvSpPr/>
          <p:nvPr/>
        </p:nvSpPr>
        <p:spPr>
          <a:xfrm>
            <a:off x="6408204" y="1326949"/>
            <a:ext cx="648072" cy="753079"/>
          </a:xfrm>
          <a:prstGeom prst="lightningBol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Éclair 67"/>
          <p:cNvSpPr/>
          <p:nvPr/>
        </p:nvSpPr>
        <p:spPr>
          <a:xfrm>
            <a:off x="7321583" y="1333008"/>
            <a:ext cx="648072" cy="753079"/>
          </a:xfrm>
          <a:prstGeom prst="lightningBol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Éclair 68"/>
          <p:cNvSpPr/>
          <p:nvPr/>
        </p:nvSpPr>
        <p:spPr>
          <a:xfrm>
            <a:off x="8154081" y="1344429"/>
            <a:ext cx="648072" cy="753079"/>
          </a:xfrm>
          <a:prstGeom prst="lightningBol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Éclair 69"/>
          <p:cNvSpPr/>
          <p:nvPr/>
        </p:nvSpPr>
        <p:spPr>
          <a:xfrm>
            <a:off x="402659" y="1323983"/>
            <a:ext cx="648072" cy="753079"/>
          </a:xfrm>
          <a:prstGeom prst="lightningBol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Éclair 70"/>
          <p:cNvSpPr/>
          <p:nvPr/>
        </p:nvSpPr>
        <p:spPr>
          <a:xfrm>
            <a:off x="1267241" y="1357846"/>
            <a:ext cx="648072" cy="753079"/>
          </a:xfrm>
          <a:prstGeom prst="lightningBol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Éclair 71"/>
          <p:cNvSpPr/>
          <p:nvPr/>
        </p:nvSpPr>
        <p:spPr>
          <a:xfrm>
            <a:off x="2123576" y="1338414"/>
            <a:ext cx="648072" cy="753079"/>
          </a:xfrm>
          <a:prstGeom prst="lightningBol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7" name="pion18"/>
          <p:cNvGrpSpPr/>
          <p:nvPr/>
        </p:nvGrpSpPr>
        <p:grpSpPr>
          <a:xfrm>
            <a:off x="396000" y="2772000"/>
            <a:ext cx="677028" cy="648000"/>
            <a:chOff x="-899487" y="646324"/>
            <a:chExt cx="677028" cy="648000"/>
          </a:xfrm>
        </p:grpSpPr>
        <p:sp>
          <p:nvSpPr>
            <p:cNvPr id="31" name="Ellipse 30"/>
            <p:cNvSpPr/>
            <p:nvPr/>
          </p:nvSpPr>
          <p:spPr>
            <a:xfrm>
              <a:off x="-899487" y="646324"/>
              <a:ext cx="648000" cy="648000"/>
            </a:xfrm>
            <a:prstGeom prst="ellipse">
              <a:avLst/>
            </a:pr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6" name="ZoneTexte 25"/>
            <p:cNvSpPr txBox="1"/>
            <p:nvPr/>
          </p:nvSpPr>
          <p:spPr>
            <a:xfrm>
              <a:off x="-824618" y="776950"/>
              <a:ext cx="60215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b="1" dirty="0" smtClean="0">
                  <a:solidFill>
                    <a:srgbClr val="FFFF00"/>
                  </a:solidFill>
                </a:rPr>
                <a:t>18</a:t>
              </a:r>
              <a:endParaRPr lang="fr-FR" sz="2000" b="1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73" name="pion17"/>
          <p:cNvGrpSpPr/>
          <p:nvPr/>
        </p:nvGrpSpPr>
        <p:grpSpPr>
          <a:xfrm>
            <a:off x="396000" y="2772000"/>
            <a:ext cx="648000" cy="648000"/>
            <a:chOff x="-855659" y="1385548"/>
            <a:chExt cx="648000" cy="648000"/>
          </a:xfrm>
        </p:grpSpPr>
        <p:sp>
          <p:nvSpPr>
            <p:cNvPr id="46" name="Ellipse 45"/>
            <p:cNvSpPr/>
            <p:nvPr/>
          </p:nvSpPr>
          <p:spPr>
            <a:xfrm>
              <a:off x="-855659" y="1385548"/>
              <a:ext cx="648000" cy="648000"/>
            </a:xfrm>
            <a:prstGeom prst="ellipse">
              <a:avLst/>
            </a:pr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8" name="ZoneTexte 27"/>
            <p:cNvSpPr txBox="1"/>
            <p:nvPr/>
          </p:nvSpPr>
          <p:spPr>
            <a:xfrm>
              <a:off x="-749652" y="1501298"/>
              <a:ext cx="5149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b="1" dirty="0" smtClean="0">
                  <a:solidFill>
                    <a:srgbClr val="FFFF00"/>
                  </a:solidFill>
                </a:rPr>
                <a:t>17</a:t>
              </a:r>
              <a:endParaRPr lang="fr-FR" sz="2000" b="1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75" name="pion16"/>
          <p:cNvGrpSpPr/>
          <p:nvPr/>
        </p:nvGrpSpPr>
        <p:grpSpPr>
          <a:xfrm>
            <a:off x="396000" y="2772000"/>
            <a:ext cx="648000" cy="648000"/>
            <a:chOff x="-899487" y="2162544"/>
            <a:chExt cx="648000" cy="648000"/>
          </a:xfrm>
        </p:grpSpPr>
        <p:sp>
          <p:nvSpPr>
            <p:cNvPr id="45" name="Ellipse 44"/>
            <p:cNvSpPr/>
            <p:nvPr/>
          </p:nvSpPr>
          <p:spPr>
            <a:xfrm>
              <a:off x="-899487" y="2162544"/>
              <a:ext cx="648000" cy="648000"/>
            </a:xfrm>
            <a:prstGeom prst="ellipse">
              <a:avLst/>
            </a:pr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4" name="ZoneTexte 73"/>
            <p:cNvSpPr txBox="1"/>
            <p:nvPr/>
          </p:nvSpPr>
          <p:spPr>
            <a:xfrm>
              <a:off x="-807708" y="2290824"/>
              <a:ext cx="46913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b="1" dirty="0" smtClean="0">
                  <a:solidFill>
                    <a:srgbClr val="FFFF00"/>
                  </a:solidFill>
                </a:rPr>
                <a:t>16</a:t>
              </a:r>
              <a:endParaRPr lang="fr-FR" sz="2000" b="1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77" name="pion15"/>
          <p:cNvGrpSpPr/>
          <p:nvPr/>
        </p:nvGrpSpPr>
        <p:grpSpPr>
          <a:xfrm>
            <a:off x="396000" y="2772000"/>
            <a:ext cx="648000" cy="648000"/>
            <a:chOff x="-899487" y="2962944"/>
            <a:chExt cx="648000" cy="648000"/>
          </a:xfrm>
        </p:grpSpPr>
        <p:sp>
          <p:nvSpPr>
            <p:cNvPr id="44" name="Ellipse 43"/>
            <p:cNvSpPr/>
            <p:nvPr/>
          </p:nvSpPr>
          <p:spPr>
            <a:xfrm>
              <a:off x="-899487" y="2962944"/>
              <a:ext cx="648000" cy="648000"/>
            </a:xfrm>
            <a:prstGeom prst="ellipse">
              <a:avLst/>
            </a:pr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6" name="ZoneTexte 75"/>
            <p:cNvSpPr txBox="1"/>
            <p:nvPr/>
          </p:nvSpPr>
          <p:spPr>
            <a:xfrm>
              <a:off x="-807708" y="3087805"/>
              <a:ext cx="5149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b="1" dirty="0" smtClean="0">
                  <a:solidFill>
                    <a:srgbClr val="FFFF00"/>
                  </a:solidFill>
                </a:rPr>
                <a:t>15</a:t>
              </a:r>
              <a:endParaRPr lang="fr-FR" sz="2000" b="1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79" name="pion14"/>
          <p:cNvGrpSpPr/>
          <p:nvPr/>
        </p:nvGrpSpPr>
        <p:grpSpPr>
          <a:xfrm>
            <a:off x="396000" y="2772000"/>
            <a:ext cx="691542" cy="648000"/>
            <a:chOff x="-1044624" y="3750724"/>
            <a:chExt cx="691542" cy="648000"/>
          </a:xfrm>
        </p:grpSpPr>
        <p:sp>
          <p:nvSpPr>
            <p:cNvPr id="43" name="Ellipse 42"/>
            <p:cNvSpPr/>
            <p:nvPr/>
          </p:nvSpPr>
          <p:spPr>
            <a:xfrm>
              <a:off x="-1044624" y="3750724"/>
              <a:ext cx="648000" cy="648000"/>
            </a:xfrm>
            <a:prstGeom prst="ellipse">
              <a:avLst/>
            </a:pr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8" name="ZoneTexte 77"/>
            <p:cNvSpPr txBox="1"/>
            <p:nvPr/>
          </p:nvSpPr>
          <p:spPr>
            <a:xfrm>
              <a:off x="-943651" y="3866836"/>
              <a:ext cx="59056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b="1" dirty="0" smtClean="0">
                  <a:solidFill>
                    <a:srgbClr val="FFFF00"/>
                  </a:solidFill>
                </a:rPr>
                <a:t>14</a:t>
              </a:r>
              <a:endParaRPr lang="fr-FR" sz="2000" b="1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81" name="pion13"/>
          <p:cNvGrpSpPr/>
          <p:nvPr/>
        </p:nvGrpSpPr>
        <p:grpSpPr>
          <a:xfrm>
            <a:off x="396000" y="2772000"/>
            <a:ext cx="730157" cy="648000"/>
            <a:chOff x="-853646" y="4514906"/>
            <a:chExt cx="730157" cy="648000"/>
          </a:xfrm>
        </p:grpSpPr>
        <p:sp>
          <p:nvSpPr>
            <p:cNvPr id="42" name="Ellipse 41"/>
            <p:cNvSpPr/>
            <p:nvPr/>
          </p:nvSpPr>
          <p:spPr>
            <a:xfrm>
              <a:off x="-853646" y="4514906"/>
              <a:ext cx="648000" cy="648000"/>
            </a:xfrm>
            <a:prstGeom prst="ellipse">
              <a:avLst/>
            </a:pr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0" name="ZoneTexte 79"/>
            <p:cNvSpPr txBox="1"/>
            <p:nvPr/>
          </p:nvSpPr>
          <p:spPr>
            <a:xfrm>
              <a:off x="-766562" y="4634486"/>
              <a:ext cx="64307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b="1" dirty="0" smtClean="0">
                  <a:solidFill>
                    <a:srgbClr val="FFFF00"/>
                  </a:solidFill>
                </a:rPr>
                <a:t>13</a:t>
              </a:r>
              <a:endParaRPr lang="fr-FR" sz="2000" b="1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83" name="pion12"/>
          <p:cNvGrpSpPr/>
          <p:nvPr/>
        </p:nvGrpSpPr>
        <p:grpSpPr>
          <a:xfrm>
            <a:off x="396000" y="2772000"/>
            <a:ext cx="648001" cy="648000"/>
            <a:chOff x="-858573" y="5296106"/>
            <a:chExt cx="648001" cy="648000"/>
          </a:xfrm>
        </p:grpSpPr>
        <p:sp>
          <p:nvSpPr>
            <p:cNvPr id="41" name="Ellipse 40"/>
            <p:cNvSpPr/>
            <p:nvPr/>
          </p:nvSpPr>
          <p:spPr>
            <a:xfrm>
              <a:off x="-858573" y="5296106"/>
              <a:ext cx="648000" cy="648000"/>
            </a:xfrm>
            <a:prstGeom prst="ellipse">
              <a:avLst/>
            </a:pr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2" name="ZoneTexte 81"/>
            <p:cNvSpPr txBox="1"/>
            <p:nvPr/>
          </p:nvSpPr>
          <p:spPr>
            <a:xfrm>
              <a:off x="-750276" y="5397704"/>
              <a:ext cx="53970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b="1" dirty="0" smtClean="0">
                  <a:solidFill>
                    <a:srgbClr val="FFFF00"/>
                  </a:solidFill>
                </a:rPr>
                <a:t>12</a:t>
              </a:r>
              <a:endParaRPr lang="fr-FR" sz="2000" b="1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85" name="pion11"/>
          <p:cNvGrpSpPr/>
          <p:nvPr/>
        </p:nvGrpSpPr>
        <p:grpSpPr>
          <a:xfrm>
            <a:off x="396000" y="2772000"/>
            <a:ext cx="648000" cy="648000"/>
            <a:chOff x="-987193" y="6175323"/>
            <a:chExt cx="648000" cy="648000"/>
          </a:xfrm>
        </p:grpSpPr>
        <p:sp>
          <p:nvSpPr>
            <p:cNvPr id="40" name="Ellipse 39"/>
            <p:cNvSpPr/>
            <p:nvPr/>
          </p:nvSpPr>
          <p:spPr>
            <a:xfrm>
              <a:off x="-987193" y="6175323"/>
              <a:ext cx="648000" cy="648000"/>
            </a:xfrm>
            <a:prstGeom prst="ellipse">
              <a:avLst/>
            </a:pr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4" name="ZoneTexte 83"/>
            <p:cNvSpPr txBox="1"/>
            <p:nvPr/>
          </p:nvSpPr>
          <p:spPr>
            <a:xfrm>
              <a:off x="-872142" y="6295868"/>
              <a:ext cx="48940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b="1" dirty="0" smtClean="0">
                  <a:solidFill>
                    <a:srgbClr val="FFFF00"/>
                  </a:solidFill>
                </a:rPr>
                <a:t>11</a:t>
              </a:r>
              <a:endParaRPr lang="fr-FR" sz="2000" b="1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87" name="pion10"/>
          <p:cNvGrpSpPr/>
          <p:nvPr/>
        </p:nvGrpSpPr>
        <p:grpSpPr>
          <a:xfrm>
            <a:off x="396000" y="2772000"/>
            <a:ext cx="648000" cy="648000"/>
            <a:chOff x="-828600" y="3789040"/>
            <a:chExt cx="648000" cy="648000"/>
          </a:xfrm>
        </p:grpSpPr>
        <p:sp>
          <p:nvSpPr>
            <p:cNvPr id="39" name="Ellipse 38"/>
            <p:cNvSpPr/>
            <p:nvPr/>
          </p:nvSpPr>
          <p:spPr>
            <a:xfrm>
              <a:off x="-828600" y="3789040"/>
              <a:ext cx="648000" cy="648000"/>
            </a:xfrm>
            <a:prstGeom prst="ellipse">
              <a:avLst/>
            </a:pr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6" name="ZoneTexte 85"/>
            <p:cNvSpPr txBox="1"/>
            <p:nvPr/>
          </p:nvSpPr>
          <p:spPr>
            <a:xfrm>
              <a:off x="-728126" y="3899402"/>
              <a:ext cx="50398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b="1" dirty="0" smtClean="0">
                  <a:solidFill>
                    <a:srgbClr val="FFFF00"/>
                  </a:solidFill>
                </a:rPr>
                <a:t>10</a:t>
              </a:r>
              <a:endParaRPr lang="fr-FR" sz="2000" b="1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89" name="pion9"/>
          <p:cNvGrpSpPr/>
          <p:nvPr/>
        </p:nvGrpSpPr>
        <p:grpSpPr>
          <a:xfrm>
            <a:off x="396000" y="2772000"/>
            <a:ext cx="648000" cy="648000"/>
            <a:chOff x="-2016624" y="5296106"/>
            <a:chExt cx="648000" cy="648000"/>
          </a:xfrm>
        </p:grpSpPr>
        <p:sp>
          <p:nvSpPr>
            <p:cNvPr id="38" name="Ellipse 37"/>
            <p:cNvSpPr/>
            <p:nvPr/>
          </p:nvSpPr>
          <p:spPr>
            <a:xfrm>
              <a:off x="-2016624" y="5296106"/>
              <a:ext cx="648000" cy="648000"/>
            </a:xfrm>
            <a:prstGeom prst="ellipse">
              <a:avLst/>
            </a:pr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8" name="ZoneTexte 87"/>
            <p:cNvSpPr txBox="1"/>
            <p:nvPr/>
          </p:nvSpPr>
          <p:spPr>
            <a:xfrm>
              <a:off x="-1851226" y="5412218"/>
              <a:ext cx="324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b="1" dirty="0" smtClean="0">
                  <a:solidFill>
                    <a:srgbClr val="FFFF00"/>
                  </a:solidFill>
                </a:rPr>
                <a:t>9</a:t>
              </a:r>
              <a:endParaRPr lang="fr-FR" sz="2000" b="1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91" name="pion8"/>
          <p:cNvGrpSpPr/>
          <p:nvPr/>
        </p:nvGrpSpPr>
        <p:grpSpPr>
          <a:xfrm>
            <a:off x="396000" y="2772000"/>
            <a:ext cx="648000" cy="648000"/>
            <a:chOff x="-1692624" y="4590944"/>
            <a:chExt cx="648000" cy="648000"/>
          </a:xfrm>
        </p:grpSpPr>
        <p:sp>
          <p:nvSpPr>
            <p:cNvPr id="37" name="Ellipse 36"/>
            <p:cNvSpPr/>
            <p:nvPr/>
          </p:nvSpPr>
          <p:spPr>
            <a:xfrm>
              <a:off x="-1692624" y="4590944"/>
              <a:ext cx="648000" cy="648000"/>
            </a:xfrm>
            <a:prstGeom prst="ellipse">
              <a:avLst/>
            </a:pr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0" name="ZoneTexte 89"/>
            <p:cNvSpPr txBox="1"/>
            <p:nvPr/>
          </p:nvSpPr>
          <p:spPr>
            <a:xfrm>
              <a:off x="-1512712" y="4707056"/>
              <a:ext cx="38539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b="1" dirty="0" smtClean="0">
                  <a:solidFill>
                    <a:srgbClr val="FFFF00"/>
                  </a:solidFill>
                </a:rPr>
                <a:t>8</a:t>
              </a:r>
              <a:endParaRPr lang="fr-FR" sz="2000" b="1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93" name="pion7"/>
          <p:cNvGrpSpPr/>
          <p:nvPr/>
        </p:nvGrpSpPr>
        <p:grpSpPr>
          <a:xfrm>
            <a:off x="396000" y="2772000"/>
            <a:ext cx="648000" cy="648000"/>
            <a:chOff x="-1836712" y="3942944"/>
            <a:chExt cx="648000" cy="648000"/>
          </a:xfrm>
        </p:grpSpPr>
        <p:sp>
          <p:nvSpPr>
            <p:cNvPr id="36" name="Ellipse 35"/>
            <p:cNvSpPr/>
            <p:nvPr/>
          </p:nvSpPr>
          <p:spPr>
            <a:xfrm>
              <a:off x="-1836712" y="3942944"/>
              <a:ext cx="648000" cy="648000"/>
            </a:xfrm>
            <a:prstGeom prst="ellipse">
              <a:avLst/>
            </a:pr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2" name="ZoneTexte 91"/>
            <p:cNvSpPr txBox="1"/>
            <p:nvPr/>
          </p:nvSpPr>
          <p:spPr>
            <a:xfrm>
              <a:off x="-1663596" y="4077072"/>
              <a:ext cx="38143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b="1" dirty="0" smtClean="0">
                  <a:solidFill>
                    <a:srgbClr val="FFFF00"/>
                  </a:solidFill>
                </a:rPr>
                <a:t>7</a:t>
              </a:r>
              <a:endParaRPr lang="fr-FR" sz="2000" b="1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95" name="pion6"/>
          <p:cNvGrpSpPr/>
          <p:nvPr/>
        </p:nvGrpSpPr>
        <p:grpSpPr>
          <a:xfrm>
            <a:off x="396000" y="2772000"/>
            <a:ext cx="648000" cy="648000"/>
            <a:chOff x="-1836712" y="3267744"/>
            <a:chExt cx="648000" cy="648000"/>
          </a:xfrm>
        </p:grpSpPr>
        <p:sp>
          <p:nvSpPr>
            <p:cNvPr id="35" name="Ellipse 34"/>
            <p:cNvSpPr/>
            <p:nvPr/>
          </p:nvSpPr>
          <p:spPr>
            <a:xfrm>
              <a:off x="-1836712" y="3267744"/>
              <a:ext cx="648000" cy="648000"/>
            </a:xfrm>
            <a:prstGeom prst="ellipse">
              <a:avLst/>
            </a:pr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4" name="ZoneTexte 93"/>
            <p:cNvSpPr txBox="1"/>
            <p:nvPr/>
          </p:nvSpPr>
          <p:spPr>
            <a:xfrm>
              <a:off x="-1662144" y="3389520"/>
              <a:ext cx="38143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b="1" dirty="0" smtClean="0">
                  <a:solidFill>
                    <a:srgbClr val="FFFF00"/>
                  </a:solidFill>
                </a:rPr>
                <a:t>6</a:t>
              </a:r>
              <a:endParaRPr lang="fr-FR" sz="2000" b="1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96" name="pion5"/>
          <p:cNvGrpSpPr/>
          <p:nvPr/>
        </p:nvGrpSpPr>
        <p:grpSpPr>
          <a:xfrm>
            <a:off x="396000" y="2772000"/>
            <a:ext cx="648000" cy="648000"/>
            <a:chOff x="-1775322" y="2571913"/>
            <a:chExt cx="648000" cy="648000"/>
          </a:xfrm>
        </p:grpSpPr>
        <p:sp>
          <p:nvSpPr>
            <p:cNvPr id="34" name="Ellipse 33"/>
            <p:cNvSpPr/>
            <p:nvPr/>
          </p:nvSpPr>
          <p:spPr>
            <a:xfrm>
              <a:off x="-1775322" y="2571913"/>
              <a:ext cx="648000" cy="648000"/>
            </a:xfrm>
            <a:prstGeom prst="ellipse">
              <a:avLst/>
            </a:pr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" name="ZoneTexte 3"/>
            <p:cNvSpPr txBox="1"/>
            <p:nvPr/>
          </p:nvSpPr>
          <p:spPr>
            <a:xfrm>
              <a:off x="-1625949" y="2705325"/>
              <a:ext cx="38143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b="1" dirty="0" smtClean="0">
                  <a:solidFill>
                    <a:srgbClr val="FFFF00"/>
                  </a:solidFill>
                </a:rPr>
                <a:t>5</a:t>
              </a:r>
              <a:endParaRPr lang="fr-FR" sz="2000" b="1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98" name="pion4"/>
          <p:cNvGrpSpPr/>
          <p:nvPr/>
        </p:nvGrpSpPr>
        <p:grpSpPr>
          <a:xfrm>
            <a:off x="396000" y="2772000"/>
            <a:ext cx="648000" cy="648000"/>
            <a:chOff x="-1451322" y="2957942"/>
            <a:chExt cx="648000" cy="648000"/>
          </a:xfrm>
        </p:grpSpPr>
        <p:sp>
          <p:nvSpPr>
            <p:cNvPr id="33" name="Ellipse 32"/>
            <p:cNvSpPr/>
            <p:nvPr/>
          </p:nvSpPr>
          <p:spPr>
            <a:xfrm>
              <a:off x="-1451322" y="2957942"/>
              <a:ext cx="648000" cy="648000"/>
            </a:xfrm>
            <a:prstGeom prst="ellipse">
              <a:avLst/>
            </a:pr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7" name="ZoneTexte 96"/>
            <p:cNvSpPr txBox="1"/>
            <p:nvPr/>
          </p:nvSpPr>
          <p:spPr>
            <a:xfrm>
              <a:off x="-1311193" y="3073653"/>
              <a:ext cx="324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b="1" dirty="0" smtClean="0">
                  <a:solidFill>
                    <a:srgbClr val="FFFF00"/>
                  </a:solidFill>
                </a:rPr>
                <a:t>4</a:t>
              </a:r>
              <a:endParaRPr lang="fr-FR" sz="2000" b="1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100" name="pion3"/>
          <p:cNvGrpSpPr/>
          <p:nvPr/>
        </p:nvGrpSpPr>
        <p:grpSpPr>
          <a:xfrm>
            <a:off x="396000" y="2772000"/>
            <a:ext cx="648000" cy="648000"/>
            <a:chOff x="-1446236" y="3789040"/>
            <a:chExt cx="648000" cy="648000"/>
          </a:xfrm>
        </p:grpSpPr>
        <p:sp>
          <p:nvSpPr>
            <p:cNvPr id="32" name="Ellipse 31"/>
            <p:cNvSpPr/>
            <p:nvPr/>
          </p:nvSpPr>
          <p:spPr>
            <a:xfrm>
              <a:off x="-1446236" y="3789040"/>
              <a:ext cx="648000" cy="648000"/>
            </a:xfrm>
            <a:prstGeom prst="ellipse">
              <a:avLst/>
            </a:pr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9" name="ZoneTexte 98"/>
            <p:cNvSpPr txBox="1"/>
            <p:nvPr/>
          </p:nvSpPr>
          <p:spPr>
            <a:xfrm>
              <a:off x="-1273348" y="3907656"/>
              <a:ext cx="3600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b="1" dirty="0" smtClean="0">
                  <a:solidFill>
                    <a:srgbClr val="FFFF00"/>
                  </a:solidFill>
                </a:rPr>
                <a:t>3</a:t>
              </a:r>
              <a:endParaRPr lang="fr-FR" sz="2000" b="1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102" name="pion2"/>
          <p:cNvGrpSpPr/>
          <p:nvPr/>
        </p:nvGrpSpPr>
        <p:grpSpPr>
          <a:xfrm>
            <a:off x="396000" y="2772000"/>
            <a:ext cx="648000" cy="648000"/>
            <a:chOff x="-828600" y="4149080"/>
            <a:chExt cx="648000" cy="648000"/>
          </a:xfrm>
        </p:grpSpPr>
        <p:sp>
          <p:nvSpPr>
            <p:cNvPr id="47" name="Ellipse 46"/>
            <p:cNvSpPr/>
            <p:nvPr/>
          </p:nvSpPr>
          <p:spPr>
            <a:xfrm>
              <a:off x="-828600" y="4149080"/>
              <a:ext cx="648000" cy="648000"/>
            </a:xfrm>
            <a:prstGeom prst="ellipse">
              <a:avLst/>
            </a:pr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1" name="ZoneTexte 100"/>
            <p:cNvSpPr txBox="1"/>
            <p:nvPr/>
          </p:nvSpPr>
          <p:spPr>
            <a:xfrm>
              <a:off x="-660201" y="4264521"/>
              <a:ext cx="28803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b="1" dirty="0" smtClean="0">
                  <a:solidFill>
                    <a:srgbClr val="FFFF00"/>
                  </a:solidFill>
                </a:rPr>
                <a:t>2</a:t>
              </a:r>
              <a:endParaRPr lang="fr-FR" sz="2000" b="1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104" name="pion1"/>
          <p:cNvGrpSpPr/>
          <p:nvPr/>
        </p:nvGrpSpPr>
        <p:grpSpPr>
          <a:xfrm>
            <a:off x="396000" y="2772000"/>
            <a:ext cx="648000" cy="648000"/>
            <a:chOff x="-1116632" y="2708040"/>
            <a:chExt cx="648000" cy="648000"/>
          </a:xfrm>
        </p:grpSpPr>
        <p:sp>
          <p:nvSpPr>
            <p:cNvPr id="30" name="Ellipse 29"/>
            <p:cNvSpPr/>
            <p:nvPr/>
          </p:nvSpPr>
          <p:spPr>
            <a:xfrm>
              <a:off x="-1116632" y="2708040"/>
              <a:ext cx="648000" cy="648000"/>
            </a:xfrm>
            <a:prstGeom prst="ellipse">
              <a:avLst/>
            </a:pr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3" name="ZoneTexte 102"/>
            <p:cNvSpPr txBox="1"/>
            <p:nvPr/>
          </p:nvSpPr>
          <p:spPr>
            <a:xfrm>
              <a:off x="-949248" y="2823440"/>
              <a:ext cx="2160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b="1" dirty="0" smtClean="0">
                  <a:solidFill>
                    <a:srgbClr val="FFFF00"/>
                  </a:solidFill>
                </a:rPr>
                <a:t>1</a:t>
              </a:r>
              <a:endParaRPr lang="fr-FR" sz="2000" b="1" dirty="0">
                <a:solidFill>
                  <a:srgbClr val="FFFF00"/>
                </a:solidFill>
              </a:endParaRPr>
            </a:p>
          </p:txBody>
        </p:sp>
      </p:grpSp>
      <p:sp>
        <p:nvSpPr>
          <p:cNvPr id="106" name="ZoneTexte 105"/>
          <p:cNvSpPr txBox="1"/>
          <p:nvPr/>
        </p:nvSpPr>
        <p:spPr>
          <a:xfrm>
            <a:off x="3799121" y="4406398"/>
            <a:ext cx="15452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BUTS</a:t>
            </a:r>
            <a:endParaRPr lang="fr-FR" sz="2400" b="1" dirty="0"/>
          </a:p>
        </p:txBody>
      </p:sp>
      <p:grpSp>
        <p:nvGrpSpPr>
          <p:cNvPr id="117" name="but20"/>
          <p:cNvGrpSpPr/>
          <p:nvPr/>
        </p:nvGrpSpPr>
        <p:grpSpPr>
          <a:xfrm>
            <a:off x="504000" y="5148000"/>
            <a:ext cx="936104" cy="875372"/>
            <a:chOff x="-1165956" y="3161424"/>
            <a:chExt cx="936104" cy="875372"/>
          </a:xfrm>
        </p:grpSpPr>
        <p:sp>
          <p:nvSpPr>
            <p:cNvPr id="115" name="Étoile à 8 branches 114"/>
            <p:cNvSpPr/>
            <p:nvPr/>
          </p:nvSpPr>
          <p:spPr>
            <a:xfrm>
              <a:off x="-1165956" y="3161424"/>
              <a:ext cx="936104" cy="875372"/>
            </a:xfrm>
            <a:prstGeom prst="star8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6" name="ZoneTexte 115"/>
            <p:cNvSpPr txBox="1"/>
            <p:nvPr/>
          </p:nvSpPr>
          <p:spPr>
            <a:xfrm>
              <a:off x="-936029" y="3350331"/>
              <a:ext cx="6313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b="1" dirty="0" smtClean="0">
                  <a:solidFill>
                    <a:srgbClr val="FFFF00"/>
                  </a:solidFill>
                </a:rPr>
                <a:t>20</a:t>
              </a:r>
              <a:endParaRPr lang="fr-FR" sz="2400" b="1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123" name="but19"/>
          <p:cNvGrpSpPr/>
          <p:nvPr/>
        </p:nvGrpSpPr>
        <p:grpSpPr>
          <a:xfrm>
            <a:off x="504000" y="5148000"/>
            <a:ext cx="936104" cy="875372"/>
            <a:chOff x="-1556481" y="5597346"/>
            <a:chExt cx="936104" cy="875372"/>
          </a:xfrm>
        </p:grpSpPr>
        <p:sp>
          <p:nvSpPr>
            <p:cNvPr id="114" name="Étoile à 8 branches 113"/>
            <p:cNvSpPr/>
            <p:nvPr/>
          </p:nvSpPr>
          <p:spPr>
            <a:xfrm>
              <a:off x="-1556481" y="5597346"/>
              <a:ext cx="936104" cy="875372"/>
            </a:xfrm>
            <a:prstGeom prst="star8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2" name="ZoneTexte 121"/>
            <p:cNvSpPr txBox="1"/>
            <p:nvPr/>
          </p:nvSpPr>
          <p:spPr>
            <a:xfrm>
              <a:off x="-1326554" y="5798816"/>
              <a:ext cx="53472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b="1" dirty="0" smtClean="0">
                  <a:solidFill>
                    <a:srgbClr val="FFFF00"/>
                  </a:solidFill>
                </a:rPr>
                <a:t>19</a:t>
              </a:r>
              <a:endParaRPr lang="fr-FR" sz="2400" b="1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119" name="but18"/>
          <p:cNvGrpSpPr/>
          <p:nvPr/>
        </p:nvGrpSpPr>
        <p:grpSpPr>
          <a:xfrm>
            <a:off x="504000" y="5148000"/>
            <a:ext cx="936104" cy="875372"/>
            <a:chOff x="-1089681" y="2844786"/>
            <a:chExt cx="936104" cy="875372"/>
          </a:xfrm>
        </p:grpSpPr>
        <p:sp>
          <p:nvSpPr>
            <p:cNvPr id="109" name="Étoile à 8 branches 108"/>
            <p:cNvSpPr/>
            <p:nvPr/>
          </p:nvSpPr>
          <p:spPr>
            <a:xfrm>
              <a:off x="-1089681" y="2844786"/>
              <a:ext cx="936104" cy="875372"/>
            </a:xfrm>
            <a:prstGeom prst="star8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8" name="ZoneTexte 117"/>
            <p:cNvSpPr txBox="1"/>
            <p:nvPr/>
          </p:nvSpPr>
          <p:spPr>
            <a:xfrm>
              <a:off x="-858502" y="3035553"/>
              <a:ext cx="6204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b="1" dirty="0" smtClean="0">
                  <a:solidFill>
                    <a:srgbClr val="FFFF00"/>
                  </a:solidFill>
                </a:rPr>
                <a:t>18</a:t>
              </a:r>
              <a:endParaRPr lang="fr-FR" sz="2400" b="1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125" name="but17"/>
          <p:cNvGrpSpPr/>
          <p:nvPr/>
        </p:nvGrpSpPr>
        <p:grpSpPr>
          <a:xfrm>
            <a:off x="504000" y="5148000"/>
            <a:ext cx="936104" cy="875372"/>
            <a:chOff x="-1002704" y="4961544"/>
            <a:chExt cx="936104" cy="875372"/>
          </a:xfrm>
        </p:grpSpPr>
        <p:sp>
          <p:nvSpPr>
            <p:cNvPr id="113" name="Étoile à 8 branches 112"/>
            <p:cNvSpPr/>
            <p:nvPr/>
          </p:nvSpPr>
          <p:spPr>
            <a:xfrm>
              <a:off x="-1002704" y="4961544"/>
              <a:ext cx="936104" cy="875372"/>
            </a:xfrm>
            <a:prstGeom prst="star8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4" name="ZoneTexte 123"/>
            <p:cNvSpPr txBox="1"/>
            <p:nvPr/>
          </p:nvSpPr>
          <p:spPr>
            <a:xfrm>
              <a:off x="-763252" y="5161105"/>
              <a:ext cx="6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b="1" dirty="0" smtClean="0">
                  <a:solidFill>
                    <a:srgbClr val="FFFF00"/>
                  </a:solidFill>
                </a:rPr>
                <a:t>17</a:t>
              </a:r>
              <a:endParaRPr lang="fr-FR" sz="2400" b="1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121" name="but16"/>
          <p:cNvGrpSpPr/>
          <p:nvPr/>
        </p:nvGrpSpPr>
        <p:grpSpPr>
          <a:xfrm>
            <a:off x="504000" y="5148000"/>
            <a:ext cx="936104" cy="875372"/>
            <a:chOff x="-1682885" y="3628972"/>
            <a:chExt cx="936104" cy="875372"/>
          </a:xfrm>
        </p:grpSpPr>
        <p:sp>
          <p:nvSpPr>
            <p:cNvPr id="110" name="Étoile à 8 branches 109"/>
            <p:cNvSpPr/>
            <p:nvPr/>
          </p:nvSpPr>
          <p:spPr>
            <a:xfrm>
              <a:off x="-1682885" y="3628972"/>
              <a:ext cx="936104" cy="875372"/>
            </a:xfrm>
            <a:prstGeom prst="star8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0" name="ZoneTexte 119"/>
            <p:cNvSpPr txBox="1"/>
            <p:nvPr/>
          </p:nvSpPr>
          <p:spPr>
            <a:xfrm>
              <a:off x="-1451706" y="3822948"/>
              <a:ext cx="54557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b="1" dirty="0" smtClean="0">
                  <a:solidFill>
                    <a:srgbClr val="FFFF00"/>
                  </a:solidFill>
                </a:rPr>
                <a:t>16</a:t>
              </a:r>
              <a:endParaRPr lang="fr-FR" sz="2400" b="1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127" name="but15"/>
          <p:cNvGrpSpPr/>
          <p:nvPr/>
        </p:nvGrpSpPr>
        <p:grpSpPr>
          <a:xfrm>
            <a:off x="504000" y="5148000"/>
            <a:ext cx="936104" cy="875372"/>
            <a:chOff x="-1155104" y="5543336"/>
            <a:chExt cx="936104" cy="875372"/>
          </a:xfrm>
        </p:grpSpPr>
        <p:sp>
          <p:nvSpPr>
            <p:cNvPr id="112" name="Étoile à 8 branches 111"/>
            <p:cNvSpPr/>
            <p:nvPr/>
          </p:nvSpPr>
          <p:spPr>
            <a:xfrm>
              <a:off x="-1155104" y="5543336"/>
              <a:ext cx="936104" cy="875372"/>
            </a:xfrm>
            <a:prstGeom prst="star8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6" name="ZoneTexte 125"/>
            <p:cNvSpPr txBox="1"/>
            <p:nvPr/>
          </p:nvSpPr>
          <p:spPr>
            <a:xfrm>
              <a:off x="-928318" y="5739089"/>
              <a:ext cx="5292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b="1" dirty="0" smtClean="0">
                  <a:solidFill>
                    <a:srgbClr val="FFFF00"/>
                  </a:solidFill>
                </a:rPr>
                <a:t>15</a:t>
              </a:r>
              <a:endParaRPr lang="fr-FR" sz="2400" b="1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129" name="but14"/>
          <p:cNvGrpSpPr/>
          <p:nvPr/>
        </p:nvGrpSpPr>
        <p:grpSpPr>
          <a:xfrm>
            <a:off x="504000" y="5148000"/>
            <a:ext cx="936104" cy="875372"/>
            <a:chOff x="-1307504" y="4656744"/>
            <a:chExt cx="936104" cy="875372"/>
          </a:xfrm>
        </p:grpSpPr>
        <p:sp>
          <p:nvSpPr>
            <p:cNvPr id="111" name="Étoile à 8 branches 110"/>
            <p:cNvSpPr/>
            <p:nvPr/>
          </p:nvSpPr>
          <p:spPr>
            <a:xfrm>
              <a:off x="-1307504" y="4656744"/>
              <a:ext cx="936104" cy="875372"/>
            </a:xfrm>
            <a:prstGeom prst="star8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8" name="ZoneTexte 127"/>
            <p:cNvSpPr txBox="1"/>
            <p:nvPr/>
          </p:nvSpPr>
          <p:spPr>
            <a:xfrm>
              <a:off x="-1100044" y="4869122"/>
              <a:ext cx="5040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b="1" dirty="0" smtClean="0">
                  <a:solidFill>
                    <a:srgbClr val="FFFF00"/>
                  </a:solidFill>
                </a:rPr>
                <a:t>14</a:t>
              </a:r>
              <a:endParaRPr lang="fr-FR" sz="2400" b="1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133" name="but13"/>
          <p:cNvGrpSpPr/>
          <p:nvPr/>
        </p:nvGrpSpPr>
        <p:grpSpPr>
          <a:xfrm>
            <a:off x="504000" y="5148000"/>
            <a:ext cx="936104" cy="875372"/>
            <a:chOff x="-1305081" y="1639376"/>
            <a:chExt cx="936104" cy="875372"/>
          </a:xfrm>
        </p:grpSpPr>
        <p:sp>
          <p:nvSpPr>
            <p:cNvPr id="131" name="Étoile à 8 branches 130"/>
            <p:cNvSpPr/>
            <p:nvPr/>
          </p:nvSpPr>
          <p:spPr>
            <a:xfrm>
              <a:off x="-1305081" y="1639376"/>
              <a:ext cx="936104" cy="875372"/>
            </a:xfrm>
            <a:prstGeom prst="star8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2" name="ZoneTexte 131"/>
            <p:cNvSpPr txBox="1"/>
            <p:nvPr/>
          </p:nvSpPr>
          <p:spPr>
            <a:xfrm>
              <a:off x="-1083418" y="1844824"/>
              <a:ext cx="5040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b="1" dirty="0" smtClean="0">
                  <a:solidFill>
                    <a:srgbClr val="FFFF00"/>
                  </a:solidFill>
                </a:rPr>
                <a:t>13</a:t>
              </a:r>
              <a:endParaRPr lang="fr-FR" sz="2400" b="1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135" name="but12"/>
          <p:cNvGrpSpPr/>
          <p:nvPr/>
        </p:nvGrpSpPr>
        <p:grpSpPr>
          <a:xfrm>
            <a:off x="504000" y="5148000"/>
            <a:ext cx="936104" cy="875372"/>
            <a:chOff x="-1015754" y="3993175"/>
            <a:chExt cx="936104" cy="875372"/>
          </a:xfrm>
        </p:grpSpPr>
        <p:sp>
          <p:nvSpPr>
            <p:cNvPr id="130" name="Étoile à 8 branches 129"/>
            <p:cNvSpPr/>
            <p:nvPr/>
          </p:nvSpPr>
          <p:spPr>
            <a:xfrm>
              <a:off x="-1015754" y="3993175"/>
              <a:ext cx="936104" cy="875372"/>
            </a:xfrm>
            <a:prstGeom prst="star8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4" name="ZoneTexte 133"/>
            <p:cNvSpPr txBox="1"/>
            <p:nvPr/>
          </p:nvSpPr>
          <p:spPr>
            <a:xfrm>
              <a:off x="-792754" y="4190092"/>
              <a:ext cx="5760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b="1" dirty="0" smtClean="0">
                  <a:solidFill>
                    <a:srgbClr val="FFFF00"/>
                  </a:solidFill>
                </a:rPr>
                <a:t>12</a:t>
              </a:r>
              <a:endParaRPr lang="fr-FR" sz="2400" b="1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139" name="but11"/>
          <p:cNvGrpSpPr/>
          <p:nvPr/>
        </p:nvGrpSpPr>
        <p:grpSpPr>
          <a:xfrm>
            <a:off x="504000" y="5148000"/>
            <a:ext cx="936104" cy="875372"/>
            <a:chOff x="-1107322" y="3992691"/>
            <a:chExt cx="936104" cy="875372"/>
          </a:xfrm>
        </p:grpSpPr>
        <p:sp>
          <p:nvSpPr>
            <p:cNvPr id="136" name="Étoile à 8 branches 135"/>
            <p:cNvSpPr/>
            <p:nvPr/>
          </p:nvSpPr>
          <p:spPr>
            <a:xfrm>
              <a:off x="-1107322" y="3992691"/>
              <a:ext cx="936104" cy="875372"/>
            </a:xfrm>
            <a:prstGeom prst="star8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8" name="ZoneTexte 137"/>
            <p:cNvSpPr txBox="1"/>
            <p:nvPr/>
          </p:nvSpPr>
          <p:spPr>
            <a:xfrm>
              <a:off x="-880436" y="4200916"/>
              <a:ext cx="5760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b="1" dirty="0" smtClean="0">
                  <a:solidFill>
                    <a:srgbClr val="FFFF00"/>
                  </a:solidFill>
                </a:rPr>
                <a:t>11</a:t>
              </a:r>
              <a:endParaRPr lang="fr-FR" sz="2400" b="1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141" name="but10"/>
          <p:cNvGrpSpPr/>
          <p:nvPr/>
        </p:nvGrpSpPr>
        <p:grpSpPr>
          <a:xfrm>
            <a:off x="504000" y="5148000"/>
            <a:ext cx="936104" cy="875372"/>
            <a:chOff x="-1107322" y="5167618"/>
            <a:chExt cx="936104" cy="875372"/>
          </a:xfrm>
        </p:grpSpPr>
        <p:sp>
          <p:nvSpPr>
            <p:cNvPr id="137" name="Étoile à 8 branches 136"/>
            <p:cNvSpPr/>
            <p:nvPr/>
          </p:nvSpPr>
          <p:spPr>
            <a:xfrm>
              <a:off x="-1107322" y="5167618"/>
              <a:ext cx="936104" cy="875372"/>
            </a:xfrm>
            <a:prstGeom prst="star8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0" name="ZoneTexte 139"/>
            <p:cNvSpPr txBox="1"/>
            <p:nvPr/>
          </p:nvSpPr>
          <p:spPr>
            <a:xfrm>
              <a:off x="-904008" y="5350964"/>
              <a:ext cx="5040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b="1" dirty="0" smtClean="0">
                  <a:solidFill>
                    <a:srgbClr val="FFFF00"/>
                  </a:solidFill>
                </a:rPr>
                <a:t>10</a:t>
              </a:r>
              <a:endParaRPr lang="fr-FR" sz="2400" b="1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145" name="but9"/>
          <p:cNvGrpSpPr/>
          <p:nvPr/>
        </p:nvGrpSpPr>
        <p:grpSpPr>
          <a:xfrm>
            <a:off x="504000" y="5148000"/>
            <a:ext cx="936104" cy="875372"/>
            <a:chOff x="-1171872" y="845313"/>
            <a:chExt cx="936104" cy="875372"/>
          </a:xfrm>
        </p:grpSpPr>
        <p:sp>
          <p:nvSpPr>
            <p:cNvPr id="143" name="Étoile à 8 branches 142"/>
            <p:cNvSpPr/>
            <p:nvPr/>
          </p:nvSpPr>
          <p:spPr>
            <a:xfrm>
              <a:off x="-1171872" y="845313"/>
              <a:ext cx="936104" cy="875372"/>
            </a:xfrm>
            <a:prstGeom prst="star8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4" name="ZoneTexte 143"/>
            <p:cNvSpPr txBox="1"/>
            <p:nvPr/>
          </p:nvSpPr>
          <p:spPr>
            <a:xfrm>
              <a:off x="-865646" y="1049558"/>
              <a:ext cx="3876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b="1" dirty="0" smtClean="0">
                  <a:solidFill>
                    <a:srgbClr val="FFFF00"/>
                  </a:solidFill>
                </a:rPr>
                <a:t>9</a:t>
              </a:r>
              <a:endParaRPr lang="fr-FR" sz="2400" b="1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107" name="but8"/>
          <p:cNvGrpSpPr/>
          <p:nvPr/>
        </p:nvGrpSpPr>
        <p:grpSpPr>
          <a:xfrm>
            <a:off x="504000" y="5148000"/>
            <a:ext cx="936104" cy="875372"/>
            <a:chOff x="-993879" y="4231829"/>
            <a:chExt cx="936104" cy="875372"/>
          </a:xfrm>
        </p:grpSpPr>
        <p:sp>
          <p:nvSpPr>
            <p:cNvPr id="142" name="Étoile à 8 branches 141"/>
            <p:cNvSpPr/>
            <p:nvPr/>
          </p:nvSpPr>
          <p:spPr>
            <a:xfrm>
              <a:off x="-993879" y="4231829"/>
              <a:ext cx="936104" cy="875372"/>
            </a:xfrm>
            <a:prstGeom prst="star8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5" name="ZoneTexte 104"/>
            <p:cNvSpPr txBox="1"/>
            <p:nvPr/>
          </p:nvSpPr>
          <p:spPr>
            <a:xfrm>
              <a:off x="-691564" y="4420358"/>
              <a:ext cx="4320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b="1" dirty="0" smtClean="0">
                  <a:solidFill>
                    <a:srgbClr val="FFFF00"/>
                  </a:solidFill>
                </a:rPr>
                <a:t>8</a:t>
              </a:r>
              <a:endParaRPr lang="fr-FR" sz="2400" b="1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149" name="but7"/>
          <p:cNvGrpSpPr/>
          <p:nvPr/>
        </p:nvGrpSpPr>
        <p:grpSpPr>
          <a:xfrm>
            <a:off x="504000" y="5148000"/>
            <a:ext cx="936104" cy="875372"/>
            <a:chOff x="-1116632" y="4353853"/>
            <a:chExt cx="936104" cy="875372"/>
          </a:xfrm>
        </p:grpSpPr>
        <p:sp>
          <p:nvSpPr>
            <p:cNvPr id="147" name="Étoile à 8 branches 146"/>
            <p:cNvSpPr/>
            <p:nvPr/>
          </p:nvSpPr>
          <p:spPr>
            <a:xfrm>
              <a:off x="-1116632" y="4353853"/>
              <a:ext cx="936104" cy="875372"/>
            </a:xfrm>
            <a:prstGeom prst="star8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8" name="ZoneTexte 147"/>
            <p:cNvSpPr txBox="1"/>
            <p:nvPr/>
          </p:nvSpPr>
          <p:spPr>
            <a:xfrm>
              <a:off x="-807360" y="4546228"/>
              <a:ext cx="4680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b="1" dirty="0" smtClean="0">
                  <a:solidFill>
                    <a:srgbClr val="FFFF00"/>
                  </a:solidFill>
                </a:rPr>
                <a:t>7</a:t>
              </a:r>
              <a:endParaRPr lang="fr-FR" sz="2400" b="1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151" name="but6"/>
          <p:cNvGrpSpPr/>
          <p:nvPr/>
        </p:nvGrpSpPr>
        <p:grpSpPr>
          <a:xfrm>
            <a:off x="504000" y="5148000"/>
            <a:ext cx="936104" cy="875372"/>
            <a:chOff x="-1116632" y="4199544"/>
            <a:chExt cx="936104" cy="875372"/>
          </a:xfrm>
        </p:grpSpPr>
        <p:sp>
          <p:nvSpPr>
            <p:cNvPr id="146" name="Étoile à 8 branches 145"/>
            <p:cNvSpPr/>
            <p:nvPr/>
          </p:nvSpPr>
          <p:spPr>
            <a:xfrm>
              <a:off x="-1116632" y="4199544"/>
              <a:ext cx="936104" cy="875372"/>
            </a:xfrm>
            <a:prstGeom prst="star8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0" name="ZoneTexte 149"/>
            <p:cNvSpPr txBox="1"/>
            <p:nvPr/>
          </p:nvSpPr>
          <p:spPr>
            <a:xfrm>
              <a:off x="-821620" y="4400004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b="1" dirty="0" smtClean="0">
                  <a:solidFill>
                    <a:srgbClr val="FFFF00"/>
                  </a:solidFill>
                </a:rPr>
                <a:t>6</a:t>
              </a:r>
              <a:endParaRPr lang="fr-FR" sz="2400" b="1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156" name="but5"/>
          <p:cNvGrpSpPr/>
          <p:nvPr/>
        </p:nvGrpSpPr>
        <p:grpSpPr>
          <a:xfrm>
            <a:off x="504000" y="5148000"/>
            <a:ext cx="936104" cy="875372"/>
            <a:chOff x="-1302150" y="4309668"/>
            <a:chExt cx="936104" cy="875372"/>
          </a:xfrm>
        </p:grpSpPr>
        <p:sp>
          <p:nvSpPr>
            <p:cNvPr id="154" name="Étoile à 8 branches 153"/>
            <p:cNvSpPr/>
            <p:nvPr/>
          </p:nvSpPr>
          <p:spPr>
            <a:xfrm>
              <a:off x="-1302150" y="4309668"/>
              <a:ext cx="936104" cy="875372"/>
            </a:xfrm>
            <a:prstGeom prst="star8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5" name="ZoneTexte 154"/>
            <p:cNvSpPr txBox="1"/>
            <p:nvPr/>
          </p:nvSpPr>
          <p:spPr>
            <a:xfrm>
              <a:off x="-997120" y="4509120"/>
              <a:ext cx="28463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b="1" dirty="0" smtClean="0">
                  <a:solidFill>
                    <a:srgbClr val="FFFF00"/>
                  </a:solidFill>
                </a:rPr>
                <a:t>5</a:t>
              </a:r>
              <a:endParaRPr lang="fr-FR" sz="2400" b="1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158" name="but4"/>
          <p:cNvGrpSpPr/>
          <p:nvPr/>
        </p:nvGrpSpPr>
        <p:grpSpPr>
          <a:xfrm>
            <a:off x="504000" y="5148000"/>
            <a:ext cx="936104" cy="875372"/>
            <a:chOff x="-1183559" y="4617960"/>
            <a:chExt cx="936104" cy="875372"/>
          </a:xfrm>
        </p:grpSpPr>
        <p:sp>
          <p:nvSpPr>
            <p:cNvPr id="153" name="Étoile à 8 branches 152"/>
            <p:cNvSpPr/>
            <p:nvPr/>
          </p:nvSpPr>
          <p:spPr>
            <a:xfrm>
              <a:off x="-1183559" y="4617960"/>
              <a:ext cx="936104" cy="875372"/>
            </a:xfrm>
            <a:prstGeom prst="star8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7" name="ZoneTexte 156"/>
            <p:cNvSpPr txBox="1"/>
            <p:nvPr/>
          </p:nvSpPr>
          <p:spPr>
            <a:xfrm>
              <a:off x="-885219" y="4808683"/>
              <a:ext cx="3358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b="1" dirty="0" smtClean="0">
                  <a:solidFill>
                    <a:srgbClr val="FFFF00"/>
                  </a:solidFill>
                </a:rPr>
                <a:t>4</a:t>
              </a:r>
              <a:endParaRPr lang="fr-FR" sz="2400" b="1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160" name="but3"/>
          <p:cNvGrpSpPr/>
          <p:nvPr/>
        </p:nvGrpSpPr>
        <p:grpSpPr>
          <a:xfrm>
            <a:off x="504000" y="5148000"/>
            <a:ext cx="936104" cy="875372"/>
            <a:chOff x="-1116632" y="4791539"/>
            <a:chExt cx="936104" cy="875372"/>
          </a:xfrm>
        </p:grpSpPr>
        <p:sp>
          <p:nvSpPr>
            <p:cNvPr id="152" name="Étoile à 8 branches 151"/>
            <p:cNvSpPr/>
            <p:nvPr/>
          </p:nvSpPr>
          <p:spPr>
            <a:xfrm>
              <a:off x="-1116632" y="4791539"/>
              <a:ext cx="936104" cy="875372"/>
            </a:xfrm>
            <a:prstGeom prst="star8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9" name="ZoneTexte 158"/>
            <p:cNvSpPr txBox="1"/>
            <p:nvPr/>
          </p:nvSpPr>
          <p:spPr>
            <a:xfrm>
              <a:off x="-802648" y="4996114"/>
              <a:ext cx="26063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b="1" dirty="0" smtClean="0">
                  <a:solidFill>
                    <a:srgbClr val="FFFF00"/>
                  </a:solidFill>
                </a:rPr>
                <a:t>3</a:t>
              </a:r>
              <a:endParaRPr lang="fr-FR" sz="2400" b="1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163" name="but2"/>
          <p:cNvGrpSpPr/>
          <p:nvPr/>
        </p:nvGrpSpPr>
        <p:grpSpPr>
          <a:xfrm>
            <a:off x="504000" y="5148000"/>
            <a:ext cx="936104" cy="875372"/>
            <a:chOff x="-1279665" y="4199544"/>
            <a:chExt cx="936104" cy="875372"/>
          </a:xfrm>
        </p:grpSpPr>
        <p:sp>
          <p:nvSpPr>
            <p:cNvPr id="161" name="Étoile à 8 branches 160"/>
            <p:cNvSpPr/>
            <p:nvPr/>
          </p:nvSpPr>
          <p:spPr>
            <a:xfrm>
              <a:off x="-1279665" y="4199544"/>
              <a:ext cx="936104" cy="875372"/>
            </a:xfrm>
            <a:prstGeom prst="star8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2" name="ZoneTexte 161"/>
            <p:cNvSpPr txBox="1"/>
            <p:nvPr/>
          </p:nvSpPr>
          <p:spPr>
            <a:xfrm>
              <a:off x="-970993" y="4385458"/>
              <a:ext cx="42344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b="1" dirty="0" smtClean="0">
                  <a:solidFill>
                    <a:srgbClr val="FFFF00"/>
                  </a:solidFill>
                </a:rPr>
                <a:t>2</a:t>
              </a:r>
              <a:endParaRPr lang="fr-FR" sz="2400" b="1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165" name="but1"/>
          <p:cNvGrpSpPr/>
          <p:nvPr/>
        </p:nvGrpSpPr>
        <p:grpSpPr>
          <a:xfrm>
            <a:off x="504297" y="5148000"/>
            <a:ext cx="936104" cy="875372"/>
            <a:chOff x="-1279665" y="3063540"/>
            <a:chExt cx="936104" cy="875372"/>
          </a:xfrm>
        </p:grpSpPr>
        <p:sp>
          <p:nvSpPr>
            <p:cNvPr id="108" name="Étoile à 8 branches 107"/>
            <p:cNvSpPr/>
            <p:nvPr/>
          </p:nvSpPr>
          <p:spPr>
            <a:xfrm>
              <a:off x="-1279665" y="3063540"/>
              <a:ext cx="936104" cy="875372"/>
            </a:xfrm>
            <a:prstGeom prst="star8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4" name="ZoneTexte 163"/>
            <p:cNvSpPr txBox="1"/>
            <p:nvPr/>
          </p:nvSpPr>
          <p:spPr>
            <a:xfrm>
              <a:off x="-984953" y="3250398"/>
              <a:ext cx="35841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b="1" dirty="0" smtClean="0">
                  <a:solidFill>
                    <a:srgbClr val="FFFF00"/>
                  </a:solidFill>
                </a:rPr>
                <a:t>1</a:t>
              </a:r>
              <a:endParaRPr lang="fr-FR" sz="2400" b="1" dirty="0">
                <a:solidFill>
                  <a:srgbClr val="FFFF00"/>
                </a:solidFill>
              </a:endParaRPr>
            </a:p>
          </p:txBody>
        </p:sp>
      </p:grpSp>
      <p:sp>
        <p:nvSpPr>
          <p:cNvPr id="166" name="Rectangle à coins arrondis 165">
            <a:hlinkClick r:id="rId4" action="ppaction://hlinksldjump"/>
          </p:cNvPr>
          <p:cNvSpPr/>
          <p:nvPr/>
        </p:nvSpPr>
        <p:spPr>
          <a:xfrm>
            <a:off x="7645619" y="3789040"/>
            <a:ext cx="1457845" cy="504056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Retour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519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6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94798E-6 L 0.29635 -0.00093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809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2.94798E-6 L 0.34201 -0.00278 " pathEditMode="relative" rAng="0" ptsTypes="AA">
                                      <p:cBhvr>
                                        <p:cTn id="13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101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94798E-6 L 0.38802 -0.00232 " pathEditMode="relative" rAng="0" ptsTypes="AA">
                                      <p:cBhvr>
                                        <p:cTn id="141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392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94798E-6 L 0.44149 -0.00162 " pathEditMode="relative" rAng="0" ptsTypes="AA">
                                      <p:cBhvr>
                                        <p:cTn id="146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066" y="-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94798E-6 L 0.49079 -0.0007 " pathEditMode="relative" rAng="0" ptsTypes="AA">
                                      <p:cBhvr>
                                        <p:cTn id="151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531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2.94798E-6 L 0.5408 -0.00463 " pathEditMode="relative" rAng="0" ptsTypes="AA">
                                      <p:cBhvr>
                                        <p:cTn id="156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031" y="-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2.94798E-6 L 0.58733 -0.00648 " pathEditMode="relative" rAng="0" ptsTypes="AA">
                                      <p:cBhvr>
                                        <p:cTn id="161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358" y="-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94798E-6 L 0.63941 -0.00625 " pathEditMode="relative" rAng="0" ptsTypes="AA">
                                      <p:cBhvr>
                                        <p:cTn id="166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962" y="-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94798E-6 L 0.68923 -0.00393 " pathEditMode="relative" rAng="0" ptsTypes="AA">
                                      <p:cBhvr>
                                        <p:cTn id="171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462" y="-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94798E-6 L 0.74132 -0.00601 " pathEditMode="relative" rAng="0" ptsTypes="AA">
                                      <p:cBhvr>
                                        <p:cTn id="176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066" y="-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94798E-6 L 0.29409 0.09086 " pathEditMode="relative" rAng="0" ptsTypes="AA">
                                      <p:cBhvr>
                                        <p:cTn id="181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705" y="45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11111E-6 L 0.34218 0.09051 " pathEditMode="relative" rAng="0" ptsTypes="AA">
                                      <p:cBhvr>
                                        <p:cTn id="186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101" y="45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187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8" fill="hold">
                      <p:stCondLst>
                        <p:cond delay="0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11111E-6 L 0.24305 0.0919 " pathEditMode="relative" rAng="0" ptsTypes="AA">
                                      <p:cBhvr>
                                        <p:cTn id="191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153" y="45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192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3" fill="hold">
                      <p:stCondLst>
                        <p:cond delay="0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11111E-6 L 0.38732 0.0912 " pathEditMode="relative" rAng="0" ptsTypes="AA">
                                      <p:cBhvr>
                                        <p:cTn id="196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358" y="45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11111E-6 L 0.44097 0.08958 " pathEditMode="relative" rAng="0" ptsTypes="AA">
                                      <p:cBhvr>
                                        <p:cTn id="201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049" y="44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11111E-6 L 0.48888 0.08889 " pathEditMode="relative" rAng="0" ptsTypes="AA">
                                      <p:cBhvr>
                                        <p:cTn id="206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444" y="4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>
                      <p:stCondLst>
                        <p:cond delay="0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11111E-6 L 0.54201 0.09005 " pathEditMode="relative" rAng="0" ptsTypes="AA">
                                      <p:cBhvr>
                                        <p:cTn id="211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101" y="44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11111E-6 L 0.59253 0.09005 " pathEditMode="relative" rAng="0" ptsTypes="AA">
                                      <p:cBhvr>
                                        <p:cTn id="216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618" y="44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217" restart="whenNotActive" fill="hold" evtFilter="cancelBubble" nodeType="interactiveSeq">
                <p:stCondLst>
                  <p:cond evt="onClick" delay="0">
                    <p:tgtEl>
                      <p:spTgt spid="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8" fill="hold">
                      <p:stCondLst>
                        <p:cond delay="0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11111E-6 L 0.63802 0.08935 " pathEditMode="relative" rAng="0" ptsTypes="AA">
                                      <p:cBhvr>
                                        <p:cTn id="221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892" y="44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"/>
                  </p:tgtEl>
                </p:cond>
              </p:nextCondLst>
            </p:seq>
            <p:seq concurrent="1" nextAc="seek">
              <p:cTn id="222" restart="whenNotActive" fill="hold" evtFilter="cancelBubble" nodeType="interactiveSeq">
                <p:stCondLst>
                  <p:cond evt="onClick" delay="0">
                    <p:tgtEl>
                      <p:spTgt spid="1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3" fill="hold">
                      <p:stCondLst>
                        <p:cond delay="0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4.98843E-6 L 0.20955 -0.05206 " pathEditMode="relative" rAng="0" ptsTypes="AA">
                                      <p:cBhvr>
                                        <p:cTn id="226" dur="2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69" y="-26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7"/>
                  </p:tgtEl>
                </p:cond>
              </p:nextCondLst>
            </p:seq>
            <p:seq concurrent="1" nextAc="seek">
              <p:cTn id="227" restart="whenNotActive" fill="hold" evtFilter="cancelBubble" nodeType="interactiveSeq">
                <p:stCondLst>
                  <p:cond evt="onClick" delay="0">
                    <p:tgtEl>
                      <p:spTgt spid="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8" fill="hold">
                      <p:stCondLst>
                        <p:cond delay="0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4.98843E-6 L 0.20938 0.05344 " pathEditMode="relative" rAng="0" ptsTypes="AA">
                                      <p:cBhvr>
                                        <p:cTn id="231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69" y="26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"/>
                  </p:tgtEl>
                </p:cond>
              </p:nextCondLst>
            </p:seq>
            <p:seq concurrent="1" nextAc="seek">
              <p:cTn id="232" restart="whenNotActive" fill="hold" evtFilter="cancelBubble" nodeType="interactiveSeq">
                <p:stCondLst>
                  <p:cond evt="onClick" delay="0">
                    <p:tgtEl>
                      <p:spTgt spid="1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3" fill="hold">
                      <p:stCondLst>
                        <p:cond delay="0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8.6534E-7 L 0.27708 -0.05368 " pathEditMode="relative" rAng="0" ptsTypes="AA">
                                      <p:cBhvr>
                                        <p:cTn id="236" dur="2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54" y="-26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9"/>
                  </p:tgtEl>
                </p:cond>
              </p:nextCondLst>
            </p:seq>
            <p:seq concurrent="1" nextAc="seek">
              <p:cTn id="237" restart="whenNotActive" fill="hold" evtFilter="cancelBubble" nodeType="interactiveSeq">
                <p:stCondLst>
                  <p:cond evt="onClick" delay="0">
                    <p:tgtEl>
                      <p:spTgt spid="1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8" fill="hold">
                      <p:stCondLst>
                        <p:cond delay="0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8.6534E-7 L 0.27431 0.05275 " pathEditMode="relative" rAng="0" ptsTypes="AA">
                                      <p:cBhvr>
                                        <p:cTn id="241" dur="2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715" y="26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5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4.98843E-6 L 0.33299 -0.05392 " pathEditMode="relative" rAng="0" ptsTypes="AA">
                                      <p:cBhvr>
                                        <p:cTn id="246" dur="2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49" y="-27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"/>
                  </p:tgtEl>
                </p:cond>
              </p:nextCondLst>
            </p:seq>
            <p:seq concurrent="1" nextAc="seek">
              <p:cTn id="247" restart="whenNotActive" fill="hold" evtFilter="cancelBubble" nodeType="interactiveSeq">
                <p:stCondLst>
                  <p:cond evt="onClick" delay="0">
                    <p:tgtEl>
                      <p:spTgt spid="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8" fill="hold">
                      <p:stCondLst>
                        <p:cond delay="0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4.98843E-6 L 0.33542 0.05645 " pathEditMode="relative" rAng="0" ptsTypes="AA">
                                      <p:cBhvr>
                                        <p:cTn id="251" dur="2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771" y="28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7"/>
                  </p:tgtEl>
                </p:cond>
              </p:nextCondLst>
            </p:seq>
            <p:seq concurrent="1" nextAc="seek">
              <p:cTn id="252" restart="whenNotActive" fill="hold" evtFilter="cancelBubble" nodeType="interactiveSeq">
                <p:stCondLst>
                  <p:cond evt="onClick" delay="0">
                    <p:tgtEl>
                      <p:spTgt spid="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3" fill="hold">
                      <p:stCondLst>
                        <p:cond delay="0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8.6534E-7 L 0.39375 -0.05576 " pathEditMode="relative" rAng="0" ptsTypes="AA">
                                      <p:cBhvr>
                                        <p:cTn id="256" dur="2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88" y="-2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9"/>
                  </p:tgtEl>
                </p:cond>
              </p:nextCondLst>
            </p:seq>
            <p:seq concurrent="1" nextAc="seek">
              <p:cTn id="257" restart="whenNotActive" fill="hold" evtFilter="cancelBubble" nodeType="interactiveSeq">
                <p:stCondLst>
                  <p:cond evt="onClick" delay="0">
                    <p:tgtEl>
                      <p:spTgt spid="1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8" fill="hold">
                      <p:stCondLst>
                        <p:cond delay="0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4.98843E-6 L 0.39288 0.05599 " pathEditMode="relative" rAng="0" ptsTypes="AA">
                                      <p:cBhvr>
                                        <p:cTn id="261" dur="2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35" y="2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"/>
                  </p:tgtEl>
                </p:cond>
              </p:nextCondLst>
            </p:seq>
            <p:seq concurrent="1" nextAc="seek">
              <p:cTn id="262" restart="whenNotActive" fill="hold" evtFilter="cancelBubble" nodeType="interactiveSeq">
                <p:stCondLst>
                  <p:cond evt="onClick" delay="0">
                    <p:tgtEl>
                      <p:spTgt spid="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3" fill="hold">
                      <p:stCondLst>
                        <p:cond delay="0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4.98843E-6 L 0.45451 -0.05415 " pathEditMode="relative" rAng="0" ptsTypes="AA">
                                      <p:cBhvr>
                                        <p:cTn id="266" dur="2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726" y="-27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5"/>
                  </p:tgtEl>
                </p:cond>
              </p:nextCondLst>
            </p:seq>
            <p:seq concurrent="1" nextAc="seek">
              <p:cTn id="267" restart="whenNotActive" fill="hold" evtFilter="cancelBubble" nodeType="interactiveSeq">
                <p:stCondLst>
                  <p:cond evt="onClick" delay="0">
                    <p:tgtEl>
                      <p:spTgt spid="1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8" fill="hold">
                      <p:stCondLst>
                        <p:cond delay="0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-1.85185E-6 L 0.45156 0.05857 " pathEditMode="relative" rAng="0" ptsTypes="AA">
                                      <p:cBhvr>
                                        <p:cTn id="271" dur="2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69" y="29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9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-1.85185E-6 L 0.50816 0.05857 " pathEditMode="relative" rAng="0" ptsTypes="AA">
                                      <p:cBhvr>
                                        <p:cTn id="276" dur="2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99" y="29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5"/>
                  </p:tgtEl>
                </p:cond>
              </p:nextCondLst>
            </p:seq>
            <p:seq concurrent="1" nextAc="seek">
              <p:cTn id="277" restart="whenNotActive" fill="hold" evtFilter="cancelBubble" nodeType="interactiveSeq">
                <p:stCondLst>
                  <p:cond evt="onClick" delay="0">
                    <p:tgtEl>
                      <p:spTgt spid="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8" fill="hold">
                      <p:stCondLst>
                        <p:cond delay="0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4.98843E-6 L 0.56615 -0.05392 " pathEditMode="relative" rAng="0" ptsTypes="AA">
                                      <p:cBhvr>
                                        <p:cTn id="281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299" y="-27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1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4.98843E-6 L 0.56441 0.06085 " pathEditMode="relative" rAng="0" ptsTypes="AA">
                                      <p:cBhvr>
                                        <p:cTn id="286" dur="2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212" y="30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9"/>
                  </p:tgtEl>
                </p:cond>
              </p:nextCondLst>
            </p:seq>
            <p:seq concurrent="1" nextAc="seek">
              <p:cTn id="287" restart="whenNotActive" fill="hold" evtFilter="cancelBubble" nodeType="interactiveSeq">
                <p:stCondLst>
                  <p:cond evt="onClick" delay="0">
                    <p:tgtEl>
                      <p:spTgt spid="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8" fill="hold">
                      <p:stCondLst>
                        <p:cond delay="0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-3.3881E-6 L 0.62569 -0.05438 " pathEditMode="relative" rAng="0" ptsTypes="AA">
                                      <p:cBhvr>
                                        <p:cTn id="291" dur="2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285" y="-27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1"/>
                  </p:tgtEl>
                </p:cond>
              </p:nextCondLst>
            </p:seq>
            <p:seq concurrent="1" nextAc="seek">
              <p:cTn id="292" restart="whenNotActive" fill="hold" evtFilter="cancelBubble" nodeType="interactiveSeq">
                <p:stCondLst>
                  <p:cond evt="onClick" delay="0">
                    <p:tgtEl>
                      <p:spTgt spid="1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3" fill="hold">
                      <p:stCondLst>
                        <p:cond delay="0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-3.3881E-6 L 0.625 0.06318 " pathEditMode="relative" rAng="0" ptsTypes="AA">
                                      <p:cBhvr>
                                        <p:cTn id="296" dur="2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250" y="31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6"/>
                  </p:tgtEl>
                </p:cond>
              </p:nextCondLst>
            </p:seq>
            <p:seq concurrent="1" nextAc="seek">
              <p:cTn id="297" restart="whenNotActive" fill="hold" evtFilter="cancelBubble" nodeType="interactiveSeq">
                <p:stCondLst>
                  <p:cond evt="onClick" delay="0">
                    <p:tgtEl>
                      <p:spTgt spid="1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8" fill="hold">
                      <p:stCondLst>
                        <p:cond delay="0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-3.3881E-6 L 0.68299 -0.05253 " pathEditMode="relative" rAng="0" ptsTypes="AA">
                                      <p:cBhvr>
                                        <p:cTn id="301" dur="2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149" y="-26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8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1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-3.3881E-6 L 0.68056 0.06457 " pathEditMode="relative" rAng="0" ptsTypes="AA">
                                      <p:cBhvr>
                                        <p:cTn id="306" dur="2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028" y="32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0"/>
                  </p:tgtEl>
                </p:cond>
              </p:nextCondLst>
            </p:seq>
            <p:seq concurrent="1" nextAc="seek">
              <p:cTn id="307" restart="whenNotActive" fill="hold" evtFilter="cancelBubble" nodeType="interactiveSeq">
                <p:stCondLst>
                  <p:cond evt="onClick" delay="0">
                    <p:tgtEl>
                      <p:spTgt spid="1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8" fill="hold">
                      <p:stCondLst>
                        <p:cond delay="0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-3.3881E-6 L 0.74931 -0.05276 " pathEditMode="relative" rAng="0" ptsTypes="AA">
                                      <p:cBhvr>
                                        <p:cTn id="311" dur="2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465" y="-26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"/>
                  </p:tgtEl>
                </p:cond>
              </p:nextCondLst>
            </p:seq>
            <p:seq concurrent="1" nextAc="seek">
              <p:cTn id="312" restart="whenNotActive" fill="hold" evtFilter="cancelBubble" nodeType="interactiveSeq">
                <p:stCondLst>
                  <p:cond evt="onClick" delay="0">
                    <p:tgtEl>
                      <p:spTgt spid="1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3" fill="hold">
                      <p:stCondLst>
                        <p:cond delay="0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-3.3881E-6 L 0.74497 0.06712 " pathEditMode="relative" rAng="0" ptsTypes="AA">
                                      <p:cBhvr>
                                        <p:cTn id="316" dur="2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240" y="3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5"/>
                  </p:tgtEl>
                </p:cond>
              </p:nextCondLst>
            </p:seq>
            <p:seq concurrent="1" nextAc="seek">
              <p:cTn id="317" restart="whenNotActive" fill="hold" evtFilter="cancelBubble" nodeType="interactiveSeq">
                <p:stCondLst>
                  <p:cond evt="onClick" delay="0">
                    <p:tgtEl>
                      <p:spTgt spid="1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8" fill="hold">
                      <p:stCondLst>
                        <p:cond delay="0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-1.85185E-6 L 0.51389 -0.05347 " pathEditMode="relative" rAng="0" ptsTypes="AA">
                                      <p:cBhvr>
                                        <p:cTn id="321" dur="2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694" y="-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1"/>
                  </p:tgtEl>
                </p:cond>
              </p:nextCondLst>
            </p:seq>
          </p:childTnLst>
        </p:cTn>
      </p:par>
    </p:tnLst>
    <p:bldLst>
      <p:bldP spid="53" grpId="0" animBg="1"/>
      <p:bldP spid="54" grpId="0" animBg="1"/>
      <p:bldP spid="54" grpId="1" animBg="1"/>
      <p:bldP spid="55" grpId="0" animBg="1"/>
      <p:bldP spid="55" grpId="1" animBg="1"/>
      <p:bldP spid="55" grpId="2" animBg="1"/>
      <p:bldP spid="56" grpId="0" animBg="1"/>
      <p:bldP spid="56" grpId="1" animBg="1"/>
      <p:bldP spid="56" grpId="2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451d209f2c127c9ecfa4dd23646a85b29301c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141</Words>
  <Application>Microsoft Office PowerPoint</Application>
  <PresentationFormat>Affichage à l'écran (4:3)</PresentationFormat>
  <Paragraphs>57</Paragraphs>
  <Slides>2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« Possessions – tirs – buts »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HB_PTB</dc:title>
  <dc:creator>JL HERVE</dc:creator>
  <cp:lastModifiedBy>Michel Duport</cp:lastModifiedBy>
  <cp:revision>36</cp:revision>
  <dcterms:created xsi:type="dcterms:W3CDTF">2012-11-29T20:19:57Z</dcterms:created>
  <dcterms:modified xsi:type="dcterms:W3CDTF">2013-04-23T20:52:39Z</dcterms:modified>
</cp:coreProperties>
</file>